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6858000" cx="12192000"/>
  <p:notesSz cx="6858000" cy="9144000"/>
  <p:embeddedFontLst>
    <p:embeddedFont>
      <p:font typeface="Century Gothic"/>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font" Target="fonts/CenturyGothic-regular.fntdata"/><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font" Target="fonts/CenturyGothic-italic.fntdata"/><Relationship Id="rId23" Type="http://schemas.openxmlformats.org/officeDocument/2006/relationships/slide" Target="slides/slide19.xml"/><Relationship Id="rId45" Type="http://schemas.openxmlformats.org/officeDocument/2006/relationships/font" Target="fonts/CenturyGothic-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schemas.openxmlformats.org/officeDocument/2006/relationships/font" Target="fonts/CenturyGothic-bold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59bc6ea28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259bc6ea2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259bc6ea28_0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259bc6ea2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259bc6ea28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259bc6ea2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259bc6ea28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259bc6ea2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259bc6ea28_0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259bc6ea2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59bc6ea28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259bc6ea2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259bc6ea28_0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259bc6ea2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259bc6ea28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259bc6ea2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259bc6ea28_0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259bc6ea2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259bc6ea28_0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259bc6ea2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221dbae7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2221dbae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221dbae7e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2221dbae7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2221dbae7e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2221dbae7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2221dbae7e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2221dbae7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2221dbae7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2221dbae7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2221dbae7e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2221dbae7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2221dbae7e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2221dbae7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2221dbae7e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2221dbae7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266e59ef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2266e59e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22722c373c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22722c373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59bc6ea28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59bc6ea2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22722c373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22722c37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22722c373c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22722c373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22722c373c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22722c373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2266e59ef3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2266e59e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22722c373c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22722c373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2266e59ef3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2266e59ef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2266e59ef3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2266e59ef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2266e59ef3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2266e59ef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2266e59ef3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2266e59ef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2266e59ef3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2266e59ef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59bc6ea28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259bc6ea2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259bc6ea28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259bc6ea2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59bc6ea28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59bc6ea2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59bc6ea28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59bc6ea2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259bc6ea28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259bc6ea2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259bc6ea28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259bc6ea2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ajd tytułowy"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751012" y="609601"/>
            <a:ext cx="8676222" cy="32004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lt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 type="subTitle"/>
          </p:nvPr>
        </p:nvSpPr>
        <p:spPr>
          <a:xfrm>
            <a:off x="1751012" y="3886200"/>
            <a:ext cx="8676222" cy="1905000"/>
          </a:xfrm>
          <a:prstGeom prst="rect">
            <a:avLst/>
          </a:prstGeom>
          <a:noFill/>
          <a:ln>
            <a:noFill/>
          </a:ln>
        </p:spPr>
        <p:txBody>
          <a:bodyPr anchorCtr="0" anchor="t" bIns="45700" lIns="91425" spcFirstLastPara="1" rIns="91425" wrap="square" tIns="45700">
            <a:normAutofit/>
          </a:bodyPr>
          <a:lstStyle>
            <a:lvl1pPr lvl="0" algn="ctr">
              <a:spcBef>
                <a:spcPts val="420"/>
              </a:spcBef>
              <a:spcAft>
                <a:spcPts val="0"/>
              </a:spcAft>
              <a:buSzPts val="2100"/>
              <a:buNone/>
              <a:defRPr sz="2100">
                <a:solidFill>
                  <a:schemeClr val="lt1"/>
                </a:solidFill>
              </a:defRPr>
            </a:lvl1pPr>
            <a:lvl2pPr lvl="1" algn="ctr">
              <a:spcBef>
                <a:spcPts val="600"/>
              </a:spcBef>
              <a:spcAft>
                <a:spcPts val="0"/>
              </a:spcAft>
              <a:buSzPts val="1800"/>
              <a:buNone/>
              <a:defRPr>
                <a:solidFill>
                  <a:schemeClr val="lt1"/>
                </a:solidFill>
              </a:defRPr>
            </a:lvl2pPr>
            <a:lvl3pPr lvl="2" algn="ctr">
              <a:spcBef>
                <a:spcPts val="600"/>
              </a:spcBef>
              <a:spcAft>
                <a:spcPts val="0"/>
              </a:spcAft>
              <a:buSzPts val="1600"/>
              <a:buNone/>
              <a:defRPr>
                <a:solidFill>
                  <a:schemeClr val="lt1"/>
                </a:solidFill>
              </a:defRPr>
            </a:lvl3pPr>
            <a:lvl4pPr lvl="3" algn="ctr">
              <a:spcBef>
                <a:spcPts val="600"/>
              </a:spcBef>
              <a:spcAft>
                <a:spcPts val="0"/>
              </a:spcAft>
              <a:buSzPts val="1400"/>
              <a:buNone/>
              <a:defRPr>
                <a:solidFill>
                  <a:schemeClr val="lt1"/>
                </a:solidFill>
              </a:defRPr>
            </a:lvl4pPr>
            <a:lvl5pPr lvl="4" algn="ctr">
              <a:spcBef>
                <a:spcPts val="600"/>
              </a:spcBef>
              <a:spcAft>
                <a:spcPts val="0"/>
              </a:spcAft>
              <a:buSzPts val="1400"/>
              <a:buNone/>
              <a:defRPr>
                <a:solidFill>
                  <a:schemeClr val="lt1"/>
                </a:solidFill>
              </a:defRPr>
            </a:lvl5pPr>
            <a:lvl6pPr lvl="5" algn="ctr">
              <a:spcBef>
                <a:spcPts val="600"/>
              </a:spcBef>
              <a:spcAft>
                <a:spcPts val="0"/>
              </a:spcAft>
              <a:buSzPts val="1200"/>
              <a:buNone/>
              <a:defRPr>
                <a:solidFill>
                  <a:schemeClr val="lt1"/>
                </a:solidFill>
              </a:defRPr>
            </a:lvl6pPr>
            <a:lvl7pPr lvl="6" algn="ctr">
              <a:spcBef>
                <a:spcPts val="600"/>
              </a:spcBef>
              <a:spcAft>
                <a:spcPts val="0"/>
              </a:spcAft>
              <a:buSzPts val="1200"/>
              <a:buNone/>
              <a:defRPr>
                <a:solidFill>
                  <a:schemeClr val="lt1"/>
                </a:solidFill>
              </a:defRPr>
            </a:lvl7pPr>
            <a:lvl8pPr lvl="7" algn="ctr">
              <a:spcBef>
                <a:spcPts val="600"/>
              </a:spcBef>
              <a:spcAft>
                <a:spcPts val="0"/>
              </a:spcAft>
              <a:buSzPts val="1200"/>
              <a:buNone/>
              <a:defRPr>
                <a:solidFill>
                  <a:schemeClr val="lt1"/>
                </a:solidFill>
              </a:defRPr>
            </a:lvl8pPr>
            <a:lvl9pPr lvl="8" algn="ctr">
              <a:spcBef>
                <a:spcPts val="600"/>
              </a:spcBef>
              <a:spcAft>
                <a:spcPts val="600"/>
              </a:spcAft>
              <a:buSzPts val="1200"/>
              <a:buNone/>
              <a:defRPr>
                <a:solidFill>
                  <a:schemeClr val="lt1"/>
                </a:solidFill>
              </a:defRPr>
            </a:lvl9pPr>
          </a:lstStyle>
          <a:p/>
        </p:txBody>
      </p:sp>
      <p:sp>
        <p:nvSpPr>
          <p:cNvPr id="14" name="Google Shape;14;p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raz panoramiczny z podpisem">
  <p:cSld name="Obraz panoramiczny z podpisem">
    <p:spTree>
      <p:nvGrpSpPr>
        <p:cNvPr id="68" name="Shape 68"/>
        <p:cNvGrpSpPr/>
        <p:nvPr/>
      </p:nvGrpSpPr>
      <p:grpSpPr>
        <a:xfrm>
          <a:off x="0" y="0"/>
          <a:ext cx="0" cy="0"/>
          <a:chOff x="0" y="0"/>
          <a:chExt cx="0" cy="0"/>
        </a:xfrm>
      </p:grpSpPr>
      <p:sp>
        <p:nvSpPr>
          <p:cNvPr id="69" name="Google Shape;69;p11"/>
          <p:cNvSpPr txBox="1"/>
          <p:nvPr>
            <p:ph type="title"/>
          </p:nvPr>
        </p:nvSpPr>
        <p:spPr>
          <a:xfrm>
            <a:off x="1141413" y="4732865"/>
            <a:ext cx="99060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
          <p:cNvSpPr/>
          <p:nvPr>
            <p:ph idx="2" type="pic"/>
          </p:nvPr>
        </p:nvSpPr>
        <p:spPr>
          <a:xfrm>
            <a:off x="1979612" y="932112"/>
            <a:ext cx="8225944" cy="3164976"/>
          </a:xfrm>
          <a:prstGeom prst="roundRect">
            <a:avLst>
              <a:gd fmla="val 4380" name="adj"/>
            </a:avLst>
          </a:prstGeom>
          <a:noFill/>
          <a:ln cap="flat" cmpd="sng" w="38100">
            <a:solidFill>
              <a:schemeClr val="dk2"/>
            </a:solidFill>
            <a:prstDash val="solid"/>
            <a:round/>
            <a:headEnd len="sm" w="sm" type="none"/>
            <a:tailEnd len="sm" w="sm" type="none"/>
          </a:ln>
        </p:spPr>
      </p:sp>
      <p:sp>
        <p:nvSpPr>
          <p:cNvPr id="71" name="Google Shape;71;p11"/>
          <p:cNvSpPr txBox="1"/>
          <p:nvPr>
            <p:ph idx="1" type="body"/>
          </p:nvPr>
        </p:nvSpPr>
        <p:spPr>
          <a:xfrm>
            <a:off x="1141413" y="5299603"/>
            <a:ext cx="9906000" cy="493712"/>
          </a:xfrm>
          <a:prstGeom prst="rect">
            <a:avLst/>
          </a:prstGeom>
          <a:noFill/>
          <a:ln>
            <a:noFill/>
          </a:ln>
        </p:spPr>
        <p:txBody>
          <a:bodyPr anchorCtr="0" anchor="ctr" bIns="45700" lIns="91425" spcFirstLastPara="1" rIns="91425" wrap="square" tIns="45700">
            <a:normAutofit/>
          </a:bodyPr>
          <a:lstStyle>
            <a:lvl1pPr indent="-228600" lvl="0" marL="457200" algn="l">
              <a:spcBef>
                <a:spcPts val="280"/>
              </a:spcBef>
              <a:spcAft>
                <a:spcPts val="0"/>
              </a:spcAft>
              <a:buSzPts val="1400"/>
              <a:buNone/>
              <a:defRPr sz="14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72" name="Google Shape;72;p1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ytuł i podpis">
  <p:cSld name="Tytuł i podpis">
    <p:spTree>
      <p:nvGrpSpPr>
        <p:cNvPr id="75" name="Shape 75"/>
        <p:cNvGrpSpPr/>
        <p:nvPr/>
      </p:nvGrpSpPr>
      <p:grpSpPr>
        <a:xfrm>
          <a:off x="0" y="0"/>
          <a:ext cx="0" cy="0"/>
          <a:chOff x="0" y="0"/>
          <a:chExt cx="0" cy="0"/>
        </a:xfrm>
      </p:grpSpPr>
      <p:sp>
        <p:nvSpPr>
          <p:cNvPr id="76" name="Google Shape;76;p12"/>
          <p:cNvSpPr txBox="1"/>
          <p:nvPr>
            <p:ph type="title"/>
          </p:nvPr>
        </p:nvSpPr>
        <p:spPr>
          <a:xfrm>
            <a:off x="1141412" y="609601"/>
            <a:ext cx="9905999" cy="3124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
          <p:cNvSpPr txBox="1"/>
          <p:nvPr>
            <p:ph idx="1" type="body"/>
          </p:nvPr>
        </p:nvSpPr>
        <p:spPr>
          <a:xfrm>
            <a:off x="1141411" y="4343400"/>
            <a:ext cx="9906000"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2000"/>
              <a:buNone/>
              <a:defRPr sz="20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78" name="Google Shape;78;p12"/>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ferta z podpisem">
  <p:cSld name="Oferta z podpisem">
    <p:spTree>
      <p:nvGrpSpPr>
        <p:cNvPr id="81" name="Shape 81"/>
        <p:cNvGrpSpPr/>
        <p:nvPr/>
      </p:nvGrpSpPr>
      <p:grpSpPr>
        <a:xfrm>
          <a:off x="0" y="0"/>
          <a:ext cx="0" cy="0"/>
          <a:chOff x="0" y="0"/>
          <a:chExt cx="0" cy="0"/>
        </a:xfrm>
      </p:grpSpPr>
      <p:sp>
        <p:nvSpPr>
          <p:cNvPr id="82" name="Google Shape;82;p13"/>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lang="pl-PL" sz="8000" cap="none">
                <a:solidFill>
                  <a:schemeClr val="accent1"/>
                </a:solidFill>
                <a:latin typeface="Century Gothic"/>
                <a:ea typeface="Century Gothic"/>
                <a:cs typeface="Century Gothic"/>
                <a:sym typeface="Century Gothic"/>
              </a:rPr>
              <a:t>“</a:t>
            </a:r>
            <a:endParaRPr/>
          </a:p>
        </p:txBody>
      </p:sp>
      <p:sp>
        <p:nvSpPr>
          <p:cNvPr id="83" name="Google Shape;83;p13"/>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lang="pl-PL" sz="8000" cap="none">
                <a:solidFill>
                  <a:schemeClr val="accent1"/>
                </a:solidFill>
                <a:latin typeface="Century Gothic"/>
                <a:ea typeface="Century Gothic"/>
                <a:cs typeface="Century Gothic"/>
                <a:sym typeface="Century Gothic"/>
              </a:rPr>
              <a:t>”</a:t>
            </a:r>
            <a:endParaRPr/>
          </a:p>
        </p:txBody>
      </p:sp>
      <p:sp>
        <p:nvSpPr>
          <p:cNvPr id="84" name="Google Shape;84;p13"/>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3"/>
          <p:cNvSpPr txBox="1"/>
          <p:nvPr>
            <p:ph idx="1" type="body"/>
          </p:nvPr>
        </p:nvSpPr>
        <p:spPr>
          <a:xfrm>
            <a:off x="1674812" y="3352800"/>
            <a:ext cx="8839202"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2000"/>
              <a:buFont typeface="Century Gothic"/>
              <a:buNone/>
              <a:defRPr/>
            </a:lvl1pPr>
            <a:lvl2pPr indent="-228600" lvl="1" marL="914400" algn="l">
              <a:spcBef>
                <a:spcPts val="600"/>
              </a:spcBef>
              <a:spcAft>
                <a:spcPts val="0"/>
              </a:spcAft>
              <a:buSzPts val="1800"/>
              <a:buFont typeface="Century Gothic"/>
              <a:buNone/>
              <a:defRPr/>
            </a:lvl2pPr>
            <a:lvl3pPr indent="-228600" lvl="2" marL="1371600" algn="l">
              <a:spcBef>
                <a:spcPts val="600"/>
              </a:spcBef>
              <a:spcAft>
                <a:spcPts val="0"/>
              </a:spcAft>
              <a:buSzPts val="1600"/>
              <a:buFont typeface="Century Gothic"/>
              <a:buNone/>
              <a:defRPr/>
            </a:lvl3pPr>
            <a:lvl4pPr indent="-228600" lvl="3" marL="1828800" algn="l">
              <a:spcBef>
                <a:spcPts val="600"/>
              </a:spcBef>
              <a:spcAft>
                <a:spcPts val="0"/>
              </a:spcAft>
              <a:buSzPts val="1400"/>
              <a:buFont typeface="Century Gothic"/>
              <a:buNone/>
              <a:defRPr/>
            </a:lvl4pPr>
            <a:lvl5pPr indent="-228600" lvl="4" marL="2286000" algn="l">
              <a:spcBef>
                <a:spcPts val="600"/>
              </a:spcBef>
              <a:spcAft>
                <a:spcPts val="0"/>
              </a:spcAft>
              <a:buSzPts val="1400"/>
              <a:buFont typeface="Century Gothic"/>
              <a:buNone/>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86" name="Google Shape;86;p13"/>
          <p:cNvSpPr txBox="1"/>
          <p:nvPr>
            <p:ph idx="2" type="body"/>
          </p:nvPr>
        </p:nvSpPr>
        <p:spPr>
          <a:xfrm>
            <a:off x="1141411" y="4343400"/>
            <a:ext cx="9906000" cy="1447800"/>
          </a:xfrm>
          <a:prstGeom prst="rect">
            <a:avLst/>
          </a:prstGeom>
          <a:noFill/>
          <a:ln>
            <a:noFill/>
          </a:ln>
        </p:spPr>
        <p:txBody>
          <a:bodyPr anchorCtr="0" anchor="ctr" bIns="45700" lIns="91425" spcFirstLastPara="1" rIns="91425" wrap="square" tIns="45700">
            <a:normAutofit/>
          </a:bodyPr>
          <a:lstStyle>
            <a:lvl1pPr indent="-228600" lvl="0" marL="457200" algn="l">
              <a:spcBef>
                <a:spcPts val="400"/>
              </a:spcBef>
              <a:spcAft>
                <a:spcPts val="0"/>
              </a:spcAft>
              <a:buSzPts val="2000"/>
              <a:buNone/>
              <a:defRPr sz="2000">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87" name="Google Shape;87;p1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ta nazwy">
  <p:cSld name="Karta nazwy">
    <p:spTree>
      <p:nvGrpSpPr>
        <p:cNvPr id="90" name="Shape 90"/>
        <p:cNvGrpSpPr/>
        <p:nvPr/>
      </p:nvGrpSpPr>
      <p:grpSpPr>
        <a:xfrm>
          <a:off x="0" y="0"/>
          <a:ext cx="0" cy="0"/>
          <a:chOff x="0" y="0"/>
          <a:chExt cx="0" cy="0"/>
        </a:xfrm>
      </p:grpSpPr>
      <p:sp>
        <p:nvSpPr>
          <p:cNvPr id="91" name="Google Shape;91;p14"/>
          <p:cNvSpPr txBox="1"/>
          <p:nvPr>
            <p:ph type="title"/>
          </p:nvPr>
        </p:nvSpPr>
        <p:spPr>
          <a:xfrm>
            <a:off x="1141412" y="3308581"/>
            <a:ext cx="9906000"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4"/>
          <p:cNvSpPr txBox="1"/>
          <p:nvPr>
            <p:ph idx="1" type="body"/>
          </p:nvPr>
        </p:nvSpPr>
        <p:spPr>
          <a:xfrm>
            <a:off x="1141410" y="4777381"/>
            <a:ext cx="9906001" cy="860400"/>
          </a:xfrm>
          <a:prstGeom prst="rect">
            <a:avLst/>
          </a:prstGeom>
          <a:noFill/>
          <a:ln>
            <a:noFill/>
          </a:ln>
        </p:spPr>
        <p:txBody>
          <a:bodyPr anchorCtr="0" anchor="t" bIns="45700" lIns="91425" spcFirstLastPara="1" rIns="91425" wrap="square" tIns="45700">
            <a:normAutofit/>
          </a:bodyPr>
          <a:lstStyle>
            <a:lvl1pPr indent="-355600" lvl="0" marL="457200" algn="l">
              <a:spcBef>
                <a:spcPts val="400"/>
              </a:spcBef>
              <a:spcAft>
                <a:spcPts val="0"/>
              </a:spcAft>
              <a:buSzPts val="2000"/>
              <a:buChar char="•"/>
              <a:defRPr sz="2000">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93" name="Google Shape;93;p1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ta nazwy cytatu">
  <p:cSld name="Karta nazwy cytatu">
    <p:spTree>
      <p:nvGrpSpPr>
        <p:cNvPr id="96" name="Shape 96"/>
        <p:cNvGrpSpPr/>
        <p:nvPr/>
      </p:nvGrpSpPr>
      <p:grpSpPr>
        <a:xfrm>
          <a:off x="0" y="0"/>
          <a:ext cx="0" cy="0"/>
          <a:chOff x="0" y="0"/>
          <a:chExt cx="0" cy="0"/>
        </a:xfrm>
      </p:grpSpPr>
      <p:sp>
        <p:nvSpPr>
          <p:cNvPr id="97" name="Google Shape;97;p15"/>
          <p:cNvSpPr txBox="1"/>
          <p:nvPr/>
        </p:nvSpPr>
        <p:spPr>
          <a:xfrm>
            <a:off x="836612"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accent1"/>
              </a:buClr>
              <a:buSzPts val="8000"/>
              <a:buFont typeface="Century Gothic"/>
              <a:buNone/>
            </a:pPr>
            <a:r>
              <a:rPr b="0" lang="pl-PL" sz="8000" cap="none">
                <a:solidFill>
                  <a:schemeClr val="accent1"/>
                </a:solidFill>
                <a:latin typeface="Century Gothic"/>
                <a:ea typeface="Century Gothic"/>
                <a:cs typeface="Century Gothic"/>
                <a:sym typeface="Century Gothic"/>
              </a:rPr>
              <a:t>“</a:t>
            </a:r>
            <a:endParaRPr/>
          </a:p>
        </p:txBody>
      </p:sp>
      <p:sp>
        <p:nvSpPr>
          <p:cNvPr id="98" name="Google Shape;98;p15"/>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accent1"/>
              </a:buClr>
              <a:buSzPts val="8000"/>
              <a:buFont typeface="Century Gothic"/>
              <a:buNone/>
            </a:pPr>
            <a:r>
              <a:rPr b="0" lang="pl-PL" sz="8000" cap="none">
                <a:solidFill>
                  <a:schemeClr val="accent1"/>
                </a:solidFill>
                <a:latin typeface="Century Gothic"/>
                <a:ea typeface="Century Gothic"/>
                <a:cs typeface="Century Gothic"/>
                <a:sym typeface="Century Gothic"/>
              </a:rPr>
              <a:t>”</a:t>
            </a:r>
            <a:endParaRPr/>
          </a:p>
        </p:txBody>
      </p:sp>
      <p:sp>
        <p:nvSpPr>
          <p:cNvPr id="99" name="Google Shape;99;p15"/>
          <p:cNvSpPr txBox="1"/>
          <p:nvPr>
            <p:ph type="title"/>
          </p:nvPr>
        </p:nvSpPr>
        <p:spPr>
          <a:xfrm>
            <a:off x="1446213" y="609601"/>
            <a:ext cx="9296398"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sz="320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5"/>
          <p:cNvSpPr txBox="1"/>
          <p:nvPr>
            <p:ph idx="1" type="body"/>
          </p:nvPr>
        </p:nvSpPr>
        <p:spPr>
          <a:xfrm>
            <a:off x="1141412" y="3886200"/>
            <a:ext cx="9906000" cy="889000"/>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SzPts val="2400"/>
              <a:buNone/>
              <a:defRPr b="0" sz="2400" cap="none">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01" name="Google Shape;101;p15"/>
          <p:cNvSpPr txBox="1"/>
          <p:nvPr>
            <p:ph idx="2" type="body"/>
          </p:nvPr>
        </p:nvSpPr>
        <p:spPr>
          <a:xfrm>
            <a:off x="1141411" y="4775200"/>
            <a:ext cx="9906000" cy="10160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02" name="Google Shape;102;p1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wda lub fałsz">
  <p:cSld name="Prawda lub fałsz">
    <p:spTree>
      <p:nvGrpSpPr>
        <p:cNvPr id="105" name="Shape 105"/>
        <p:cNvGrpSpPr/>
        <p:nvPr/>
      </p:nvGrpSpPr>
      <p:grpSpPr>
        <a:xfrm>
          <a:off x="0" y="0"/>
          <a:ext cx="0" cy="0"/>
          <a:chOff x="0" y="0"/>
          <a:chExt cx="0" cy="0"/>
        </a:xfrm>
      </p:grpSpPr>
      <p:sp>
        <p:nvSpPr>
          <p:cNvPr id="106" name="Google Shape;106;p16"/>
          <p:cNvSpPr txBox="1"/>
          <p:nvPr>
            <p:ph type="title"/>
          </p:nvPr>
        </p:nvSpPr>
        <p:spPr>
          <a:xfrm>
            <a:off x="1141412" y="609601"/>
            <a:ext cx="9905999" cy="2743199"/>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6"/>
          <p:cNvSpPr txBox="1"/>
          <p:nvPr>
            <p:ph idx="1" type="body"/>
          </p:nvPr>
        </p:nvSpPr>
        <p:spPr>
          <a:xfrm>
            <a:off x="1141412" y="3505200"/>
            <a:ext cx="9906000"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560"/>
              </a:spcBef>
              <a:spcAft>
                <a:spcPts val="0"/>
              </a:spcAft>
              <a:buSzPts val="2800"/>
              <a:buNone/>
              <a:defRPr b="0" sz="2800" cap="none">
                <a:solidFill>
                  <a:schemeClr val="lt1"/>
                </a:solidFill>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08" name="Google Shape;108;p16"/>
          <p:cNvSpPr txBox="1"/>
          <p:nvPr>
            <p:ph idx="2" type="body"/>
          </p:nvPr>
        </p:nvSpPr>
        <p:spPr>
          <a:xfrm>
            <a:off x="1141411" y="4343400"/>
            <a:ext cx="9906000" cy="14478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1800"/>
              <a:buNone/>
              <a:defRPr sz="18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109" name="Google Shape;109;p1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ytuł i tekst pionowy" type="vertTx">
  <p:cSld name="VERTICAL_TEXT">
    <p:spTree>
      <p:nvGrpSpPr>
        <p:cNvPr id="112" name="Shape 112"/>
        <p:cNvGrpSpPr/>
        <p:nvPr/>
      </p:nvGrpSpPr>
      <p:grpSpPr>
        <a:xfrm>
          <a:off x="0" y="0"/>
          <a:ext cx="0" cy="0"/>
          <a:chOff x="0" y="0"/>
          <a:chExt cx="0" cy="0"/>
        </a:xfrm>
      </p:grpSpPr>
      <p:sp>
        <p:nvSpPr>
          <p:cNvPr id="113" name="Google Shape;113;p17"/>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7"/>
          <p:cNvSpPr txBox="1"/>
          <p:nvPr>
            <p:ph idx="1" type="body"/>
          </p:nvPr>
        </p:nvSpPr>
        <p:spPr>
          <a:xfrm rot="5400000">
            <a:off x="4532312" y="-723899"/>
            <a:ext cx="3124201" cy="9905998"/>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15" name="Google Shape;115;p1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ytuł pionowy i tekst" type="vertTitleAndTx">
  <p:cSld name="VERTICAL_TITLE_AND_VERTICAL_TEXT">
    <p:spTree>
      <p:nvGrpSpPr>
        <p:cNvPr id="118" name="Shape 118"/>
        <p:cNvGrpSpPr/>
        <p:nvPr/>
      </p:nvGrpSpPr>
      <p:grpSpPr>
        <a:xfrm>
          <a:off x="0" y="0"/>
          <a:ext cx="0" cy="0"/>
          <a:chOff x="0" y="0"/>
          <a:chExt cx="0" cy="0"/>
        </a:xfrm>
      </p:grpSpPr>
      <p:sp>
        <p:nvSpPr>
          <p:cNvPr id="119" name="Google Shape;119;p18"/>
          <p:cNvSpPr txBox="1"/>
          <p:nvPr>
            <p:ph type="title"/>
          </p:nvPr>
        </p:nvSpPr>
        <p:spPr>
          <a:xfrm rot="5400000">
            <a:off x="7351354" y="2095143"/>
            <a:ext cx="5181601" cy="2210514"/>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8"/>
          <p:cNvSpPr txBox="1"/>
          <p:nvPr>
            <p:ph idx="1" type="body"/>
          </p:nvPr>
        </p:nvSpPr>
        <p:spPr>
          <a:xfrm rot="5400000">
            <a:off x="2322512" y="-571500"/>
            <a:ext cx="5181600" cy="7543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121" name="Google Shape;121;p1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ytuł i zawartość"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a:lvl1pPr>
            <a:lvl2pPr indent="-342900" lvl="1" marL="914400" algn="l">
              <a:spcBef>
                <a:spcPts val="600"/>
              </a:spcBef>
              <a:spcAft>
                <a:spcPts val="0"/>
              </a:spcAft>
              <a:buSzPts val="1800"/>
              <a:buChar char="•"/>
              <a:defRPr/>
            </a:lvl2pPr>
            <a:lvl3pPr indent="-342900" lvl="2" marL="1371600" algn="l">
              <a:spcBef>
                <a:spcPts val="600"/>
              </a:spcBef>
              <a:spcAft>
                <a:spcPts val="0"/>
              </a:spcAft>
              <a:buSzPts val="1800"/>
              <a:buChar char="•"/>
              <a:defRPr/>
            </a:lvl3pPr>
            <a:lvl4pPr indent="-342900" lvl="3" marL="1828800" algn="l">
              <a:spcBef>
                <a:spcPts val="600"/>
              </a:spcBef>
              <a:spcAft>
                <a:spcPts val="0"/>
              </a:spcAft>
              <a:buSzPts val="1800"/>
              <a:buChar char="•"/>
              <a:defRPr/>
            </a:lvl4pPr>
            <a:lvl5pPr indent="-342900" lvl="4" marL="2286000" algn="l">
              <a:spcBef>
                <a:spcPts val="600"/>
              </a:spcBef>
              <a:spcAft>
                <a:spcPts val="0"/>
              </a:spcAft>
              <a:buSzPts val="1800"/>
              <a:buChar char="•"/>
              <a:defRPr/>
            </a:lvl5pPr>
            <a:lvl6pPr indent="-342900" lvl="5" marL="2743200" algn="l">
              <a:spcBef>
                <a:spcPts val="600"/>
              </a:spcBef>
              <a:spcAft>
                <a:spcPts val="0"/>
              </a:spcAft>
              <a:buSzPts val="1800"/>
              <a:buChar char="•"/>
              <a:defRPr/>
            </a:lvl6pPr>
            <a:lvl7pPr indent="-342900" lvl="6" marL="3200400" algn="l">
              <a:spcBef>
                <a:spcPts val="600"/>
              </a:spcBef>
              <a:spcAft>
                <a:spcPts val="0"/>
              </a:spcAft>
              <a:buSzPts val="1800"/>
              <a:buChar char="•"/>
              <a:defRPr/>
            </a:lvl7pPr>
            <a:lvl8pPr indent="-342900" lvl="7" marL="3657600" algn="l">
              <a:spcBef>
                <a:spcPts val="600"/>
              </a:spcBef>
              <a:spcAft>
                <a:spcPts val="0"/>
              </a:spcAft>
              <a:buSzPts val="1800"/>
              <a:buChar char="•"/>
              <a:defRPr/>
            </a:lvl8pPr>
            <a:lvl9pPr indent="-342900" lvl="8" marL="4114800" algn="l">
              <a:spcBef>
                <a:spcPts val="600"/>
              </a:spcBef>
              <a:spcAft>
                <a:spcPts val="600"/>
              </a:spcAft>
              <a:buSzPts val="1800"/>
              <a:buChar char="•"/>
              <a:defRPr/>
            </a:lvl9pPr>
          </a:lstStyle>
          <a:p/>
        </p:txBody>
      </p:sp>
      <p:sp>
        <p:nvSpPr>
          <p:cNvPr id="20" name="Google Shape;20;p3"/>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główek sekcji"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1751013" y="3308581"/>
            <a:ext cx="8686800" cy="1468800"/>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lt1"/>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 type="body"/>
          </p:nvPr>
        </p:nvSpPr>
        <p:spPr>
          <a:xfrm>
            <a:off x="1751011" y="4777381"/>
            <a:ext cx="8686801" cy="860400"/>
          </a:xfrm>
          <a:prstGeom prst="rect">
            <a:avLst/>
          </a:prstGeom>
          <a:noFill/>
          <a:ln>
            <a:noFill/>
          </a:ln>
        </p:spPr>
        <p:txBody>
          <a:bodyPr anchorCtr="0" anchor="t" bIns="45700" lIns="91425" spcFirstLastPara="1" rIns="91425" wrap="square" tIns="45700">
            <a:normAutofit/>
          </a:bodyPr>
          <a:lstStyle>
            <a:lvl1pPr indent="-228600" lvl="0" marL="457200" algn="r">
              <a:spcBef>
                <a:spcPts val="400"/>
              </a:spcBef>
              <a:spcAft>
                <a:spcPts val="0"/>
              </a:spcAft>
              <a:buSzPts val="2000"/>
              <a:buNone/>
              <a:defRPr sz="2000">
                <a:solidFill>
                  <a:schemeClr val="lt1"/>
                </a:solidFill>
              </a:defRPr>
            </a:lvl1pPr>
            <a:lvl2pPr indent="-228600" lvl="1" marL="914400" algn="l">
              <a:spcBef>
                <a:spcPts val="600"/>
              </a:spcBef>
              <a:spcAft>
                <a:spcPts val="0"/>
              </a:spcAft>
              <a:buSzPts val="1800"/>
              <a:buNone/>
              <a:defRPr sz="1800">
                <a:solidFill>
                  <a:schemeClr val="lt1"/>
                </a:solidFill>
              </a:defRPr>
            </a:lvl2pPr>
            <a:lvl3pPr indent="-228600" lvl="2" marL="1371600" algn="l">
              <a:spcBef>
                <a:spcPts val="600"/>
              </a:spcBef>
              <a:spcAft>
                <a:spcPts val="0"/>
              </a:spcAft>
              <a:buSzPts val="1600"/>
              <a:buNone/>
              <a:defRPr sz="1600">
                <a:solidFill>
                  <a:schemeClr val="lt1"/>
                </a:solidFill>
              </a:defRPr>
            </a:lvl3pPr>
            <a:lvl4pPr indent="-228600" lvl="3" marL="1828800" algn="l">
              <a:spcBef>
                <a:spcPts val="600"/>
              </a:spcBef>
              <a:spcAft>
                <a:spcPts val="0"/>
              </a:spcAft>
              <a:buSzPts val="1400"/>
              <a:buNone/>
              <a:defRPr sz="1400">
                <a:solidFill>
                  <a:schemeClr val="lt1"/>
                </a:solidFill>
              </a:defRPr>
            </a:lvl4pPr>
            <a:lvl5pPr indent="-228600" lvl="4" marL="2286000" algn="l">
              <a:spcBef>
                <a:spcPts val="600"/>
              </a:spcBef>
              <a:spcAft>
                <a:spcPts val="0"/>
              </a:spcAft>
              <a:buSzPts val="1400"/>
              <a:buNone/>
              <a:defRPr sz="1400">
                <a:solidFill>
                  <a:schemeClr val="lt1"/>
                </a:solidFill>
              </a:defRPr>
            </a:lvl5pPr>
            <a:lvl6pPr indent="-228600" lvl="5" marL="2743200" algn="l">
              <a:spcBef>
                <a:spcPts val="600"/>
              </a:spcBef>
              <a:spcAft>
                <a:spcPts val="0"/>
              </a:spcAft>
              <a:buSzPts val="1400"/>
              <a:buNone/>
              <a:defRPr sz="1400">
                <a:solidFill>
                  <a:schemeClr val="lt1"/>
                </a:solidFill>
              </a:defRPr>
            </a:lvl6pPr>
            <a:lvl7pPr indent="-228600" lvl="6" marL="3200400" algn="l">
              <a:spcBef>
                <a:spcPts val="600"/>
              </a:spcBef>
              <a:spcAft>
                <a:spcPts val="0"/>
              </a:spcAft>
              <a:buSzPts val="1400"/>
              <a:buNone/>
              <a:defRPr sz="1400">
                <a:solidFill>
                  <a:schemeClr val="lt1"/>
                </a:solidFill>
              </a:defRPr>
            </a:lvl7pPr>
            <a:lvl8pPr indent="-228600" lvl="7" marL="3657600" algn="l">
              <a:spcBef>
                <a:spcPts val="600"/>
              </a:spcBef>
              <a:spcAft>
                <a:spcPts val="0"/>
              </a:spcAft>
              <a:buSzPts val="1400"/>
              <a:buNone/>
              <a:defRPr sz="1400">
                <a:solidFill>
                  <a:schemeClr val="lt1"/>
                </a:solidFill>
              </a:defRPr>
            </a:lvl8pPr>
            <a:lvl9pPr indent="-228600" lvl="8" marL="4114800" algn="l">
              <a:spcBef>
                <a:spcPts val="600"/>
              </a:spcBef>
              <a:spcAft>
                <a:spcPts val="600"/>
              </a:spcAft>
              <a:buSzPts val="1400"/>
              <a:buNone/>
              <a:defRPr sz="1400">
                <a:solidFill>
                  <a:schemeClr val="lt1"/>
                </a:solidFill>
              </a:defRPr>
            </a:lvl9pPr>
          </a:lstStyle>
          <a:p/>
        </p:txBody>
      </p:sp>
      <p:sp>
        <p:nvSpPr>
          <p:cNvPr id="26" name="Google Shape;26;p4"/>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wa elementy zawartości"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 type="body"/>
          </p:nvPr>
        </p:nvSpPr>
        <p:spPr>
          <a:xfrm>
            <a:off x="1141412" y="2666999"/>
            <a:ext cx="4876800" cy="3124201"/>
          </a:xfrm>
          <a:prstGeom prst="rect">
            <a:avLst/>
          </a:prstGeom>
          <a:noFill/>
          <a:ln>
            <a:noFill/>
          </a:ln>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32" name="Google Shape;32;p5"/>
          <p:cNvSpPr txBox="1"/>
          <p:nvPr>
            <p:ph idx="2" type="body"/>
          </p:nvPr>
        </p:nvSpPr>
        <p:spPr>
          <a:xfrm>
            <a:off x="6170612" y="2667000"/>
            <a:ext cx="4876800" cy="3124200"/>
          </a:xfrm>
          <a:prstGeom prst="rect">
            <a:avLst/>
          </a:prstGeom>
          <a:noFill/>
          <a:ln>
            <a:noFill/>
          </a:ln>
        </p:spPr>
        <p:txBody>
          <a:bodyPr anchorCtr="0" anchor="ctr"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33" name="Google Shape;33;p5"/>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równanie"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3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 type="body"/>
          </p:nvPr>
        </p:nvSpPr>
        <p:spPr>
          <a:xfrm>
            <a:off x="1429280" y="2658533"/>
            <a:ext cx="4588931"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800"/>
              <a:buNone/>
              <a:defRPr b="0" sz="28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39" name="Google Shape;39;p6"/>
          <p:cNvSpPr txBox="1"/>
          <p:nvPr>
            <p:ph idx="2" type="body"/>
          </p:nvPr>
        </p:nvSpPr>
        <p:spPr>
          <a:xfrm>
            <a:off x="1141412" y="3243262"/>
            <a:ext cx="4876800" cy="254793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40" name="Google Shape;40;p6"/>
          <p:cNvSpPr txBox="1"/>
          <p:nvPr>
            <p:ph idx="3" type="body"/>
          </p:nvPr>
        </p:nvSpPr>
        <p:spPr>
          <a:xfrm>
            <a:off x="6443133" y="2667000"/>
            <a:ext cx="4604280"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2800"/>
              <a:buNone/>
              <a:defRPr b="0" sz="2800"/>
            </a:lvl1pPr>
            <a:lvl2pPr indent="-228600" lvl="1" marL="914400" algn="l">
              <a:spcBef>
                <a:spcPts val="600"/>
              </a:spcBef>
              <a:spcAft>
                <a:spcPts val="0"/>
              </a:spcAft>
              <a:buSzPts val="2000"/>
              <a:buNone/>
              <a:defRPr b="1" sz="2000"/>
            </a:lvl2pPr>
            <a:lvl3pPr indent="-228600" lvl="2" marL="1371600" algn="l">
              <a:spcBef>
                <a:spcPts val="600"/>
              </a:spcBef>
              <a:spcAft>
                <a:spcPts val="0"/>
              </a:spcAft>
              <a:buSzPts val="1800"/>
              <a:buNone/>
              <a:defRPr b="1" sz="1800"/>
            </a:lvl3pPr>
            <a:lvl4pPr indent="-228600" lvl="3" marL="1828800" algn="l">
              <a:spcBef>
                <a:spcPts val="600"/>
              </a:spcBef>
              <a:spcAft>
                <a:spcPts val="0"/>
              </a:spcAft>
              <a:buSzPts val="1600"/>
              <a:buNone/>
              <a:defRPr b="1" sz="1600"/>
            </a:lvl4pPr>
            <a:lvl5pPr indent="-228600" lvl="4" marL="2286000" algn="l">
              <a:spcBef>
                <a:spcPts val="600"/>
              </a:spcBef>
              <a:spcAft>
                <a:spcPts val="0"/>
              </a:spcAft>
              <a:buSzPts val="1600"/>
              <a:buNone/>
              <a:defRPr b="1" sz="1600"/>
            </a:lvl5pPr>
            <a:lvl6pPr indent="-228600" lvl="5" marL="2743200" algn="l">
              <a:spcBef>
                <a:spcPts val="600"/>
              </a:spcBef>
              <a:spcAft>
                <a:spcPts val="0"/>
              </a:spcAft>
              <a:buSzPts val="1600"/>
              <a:buNone/>
              <a:defRPr b="1" sz="1600"/>
            </a:lvl6pPr>
            <a:lvl7pPr indent="-228600" lvl="6" marL="3200400" algn="l">
              <a:spcBef>
                <a:spcPts val="600"/>
              </a:spcBef>
              <a:spcAft>
                <a:spcPts val="0"/>
              </a:spcAft>
              <a:buSzPts val="1600"/>
              <a:buNone/>
              <a:defRPr b="1" sz="1600"/>
            </a:lvl7pPr>
            <a:lvl8pPr indent="-228600" lvl="7" marL="3657600" algn="l">
              <a:spcBef>
                <a:spcPts val="600"/>
              </a:spcBef>
              <a:spcAft>
                <a:spcPts val="0"/>
              </a:spcAft>
              <a:buSzPts val="1600"/>
              <a:buNone/>
              <a:defRPr b="1" sz="1600"/>
            </a:lvl8pPr>
            <a:lvl9pPr indent="-228600" lvl="8" marL="4114800" algn="l">
              <a:spcBef>
                <a:spcPts val="600"/>
              </a:spcBef>
              <a:spcAft>
                <a:spcPts val="600"/>
              </a:spcAft>
              <a:buSzPts val="1600"/>
              <a:buNone/>
              <a:defRPr b="1" sz="1600"/>
            </a:lvl9pPr>
          </a:lstStyle>
          <a:p/>
        </p:txBody>
      </p:sp>
      <p:sp>
        <p:nvSpPr>
          <p:cNvPr id="41" name="Google Shape;41;p6"/>
          <p:cNvSpPr txBox="1"/>
          <p:nvPr>
            <p:ph idx="4" type="body"/>
          </p:nvPr>
        </p:nvSpPr>
        <p:spPr>
          <a:xfrm>
            <a:off x="6170612" y="3243262"/>
            <a:ext cx="4876801" cy="2547937"/>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SzPts val="1800"/>
              <a:buChar char="•"/>
              <a:defRPr sz="1800"/>
            </a:lvl1pPr>
            <a:lvl2pPr indent="-330200" lvl="1" marL="914400" algn="l">
              <a:spcBef>
                <a:spcPts val="600"/>
              </a:spcBef>
              <a:spcAft>
                <a:spcPts val="0"/>
              </a:spcAft>
              <a:buSzPts val="1600"/>
              <a:buChar char="•"/>
              <a:defRPr sz="1600"/>
            </a:lvl2pPr>
            <a:lvl3pPr indent="-317500" lvl="2" marL="1371600" algn="l">
              <a:spcBef>
                <a:spcPts val="600"/>
              </a:spcBef>
              <a:spcAft>
                <a:spcPts val="0"/>
              </a:spcAft>
              <a:buSzPts val="1400"/>
              <a:buChar char="•"/>
              <a:defRPr sz="1400"/>
            </a:lvl3pPr>
            <a:lvl4pPr indent="-304800" lvl="3" marL="1828800" algn="l">
              <a:spcBef>
                <a:spcPts val="600"/>
              </a:spcBef>
              <a:spcAft>
                <a:spcPts val="0"/>
              </a:spcAft>
              <a:buSzPts val="1200"/>
              <a:buChar char="•"/>
              <a:defRPr sz="1200"/>
            </a:lvl4pPr>
            <a:lvl5pPr indent="-304800" lvl="4" marL="2286000" algn="l">
              <a:spcBef>
                <a:spcPts val="600"/>
              </a:spcBef>
              <a:spcAft>
                <a:spcPts val="0"/>
              </a:spcAft>
              <a:buSzPts val="1200"/>
              <a:buChar char="•"/>
              <a:defRPr sz="1200"/>
            </a:lvl5pPr>
            <a:lvl6pPr indent="-304800" lvl="5" marL="2743200" algn="l">
              <a:spcBef>
                <a:spcPts val="600"/>
              </a:spcBef>
              <a:spcAft>
                <a:spcPts val="0"/>
              </a:spcAft>
              <a:buSzPts val="1200"/>
              <a:buChar char="•"/>
              <a:defRPr sz="1200"/>
            </a:lvl6pPr>
            <a:lvl7pPr indent="-304800" lvl="6" marL="3200400" algn="l">
              <a:spcBef>
                <a:spcPts val="600"/>
              </a:spcBef>
              <a:spcAft>
                <a:spcPts val="0"/>
              </a:spcAft>
              <a:buSzPts val="1200"/>
              <a:buChar char="•"/>
              <a:defRPr sz="1200"/>
            </a:lvl7pPr>
            <a:lvl8pPr indent="-304800" lvl="7" marL="3657600" algn="l">
              <a:spcBef>
                <a:spcPts val="600"/>
              </a:spcBef>
              <a:spcAft>
                <a:spcPts val="0"/>
              </a:spcAft>
              <a:buSzPts val="1200"/>
              <a:buChar char="•"/>
              <a:defRPr sz="1200"/>
            </a:lvl8pPr>
            <a:lvl9pPr indent="-304800" lvl="8" marL="4114800" algn="l">
              <a:spcBef>
                <a:spcPts val="600"/>
              </a:spcBef>
              <a:spcAft>
                <a:spcPts val="600"/>
              </a:spcAft>
              <a:buSzPts val="1200"/>
              <a:buChar char="•"/>
              <a:defRPr sz="1200"/>
            </a:lvl9pPr>
          </a:lstStyle>
          <a:p/>
        </p:txBody>
      </p:sp>
      <p:sp>
        <p:nvSpPr>
          <p:cNvPr id="42" name="Google Shape;42;p6"/>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ylko tytuł"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sty"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awartość z podpisem"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1141411" y="1600200"/>
            <a:ext cx="3549121"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9"/>
          <p:cNvSpPr txBox="1"/>
          <p:nvPr>
            <p:ph idx="1" type="body"/>
          </p:nvPr>
        </p:nvSpPr>
        <p:spPr>
          <a:xfrm>
            <a:off x="5103812" y="609601"/>
            <a:ext cx="5943601" cy="5181600"/>
          </a:xfrm>
          <a:prstGeom prst="rect">
            <a:avLst/>
          </a:prstGeom>
          <a:noFill/>
          <a:ln>
            <a:noFill/>
          </a:ln>
        </p:spPr>
        <p:txBody>
          <a:bodyPr anchorCtr="0" anchor="ctr" bIns="45700" lIns="91425" spcFirstLastPara="1" rIns="91425" wrap="square" tIns="45700">
            <a:normAutofit/>
          </a:bodyPr>
          <a:lstStyle>
            <a:lvl1pPr indent="-355600" lvl="0" marL="457200" algn="l">
              <a:spcBef>
                <a:spcPts val="400"/>
              </a:spcBef>
              <a:spcAft>
                <a:spcPts val="0"/>
              </a:spcAft>
              <a:buSzPts val="2000"/>
              <a:buChar char="•"/>
              <a:defRPr sz="2000"/>
            </a:lvl1pPr>
            <a:lvl2pPr indent="-342900" lvl="1" marL="914400" algn="l">
              <a:spcBef>
                <a:spcPts val="600"/>
              </a:spcBef>
              <a:spcAft>
                <a:spcPts val="0"/>
              </a:spcAft>
              <a:buSzPts val="1800"/>
              <a:buChar char="•"/>
              <a:defRPr sz="1800"/>
            </a:lvl2pPr>
            <a:lvl3pPr indent="-330200" lvl="2" marL="1371600" algn="l">
              <a:spcBef>
                <a:spcPts val="600"/>
              </a:spcBef>
              <a:spcAft>
                <a:spcPts val="0"/>
              </a:spcAft>
              <a:buSzPts val="1600"/>
              <a:buChar char="•"/>
              <a:defRPr sz="1600"/>
            </a:lvl3pPr>
            <a:lvl4pPr indent="-317500" lvl="3" marL="1828800" algn="l">
              <a:spcBef>
                <a:spcPts val="600"/>
              </a:spcBef>
              <a:spcAft>
                <a:spcPts val="0"/>
              </a:spcAft>
              <a:buSzPts val="1400"/>
              <a:buChar char="•"/>
              <a:defRPr sz="1400"/>
            </a:lvl4pPr>
            <a:lvl5pPr indent="-317500" lvl="4" marL="2286000" algn="l">
              <a:spcBef>
                <a:spcPts val="600"/>
              </a:spcBef>
              <a:spcAft>
                <a:spcPts val="0"/>
              </a:spcAft>
              <a:buSzPts val="1400"/>
              <a:buChar char="•"/>
              <a:defRPr sz="1400"/>
            </a:lvl5pPr>
            <a:lvl6pPr indent="-317500" lvl="5" marL="2743200" algn="l">
              <a:spcBef>
                <a:spcPts val="600"/>
              </a:spcBef>
              <a:spcAft>
                <a:spcPts val="0"/>
              </a:spcAft>
              <a:buSzPts val="1400"/>
              <a:buChar char="•"/>
              <a:defRPr sz="1400"/>
            </a:lvl6pPr>
            <a:lvl7pPr indent="-317500" lvl="6" marL="3200400" algn="l">
              <a:spcBef>
                <a:spcPts val="600"/>
              </a:spcBef>
              <a:spcAft>
                <a:spcPts val="0"/>
              </a:spcAft>
              <a:buSzPts val="1400"/>
              <a:buChar char="•"/>
              <a:defRPr sz="1400"/>
            </a:lvl7pPr>
            <a:lvl8pPr indent="-317500" lvl="7" marL="3657600" algn="l">
              <a:spcBef>
                <a:spcPts val="600"/>
              </a:spcBef>
              <a:spcAft>
                <a:spcPts val="0"/>
              </a:spcAft>
              <a:buSzPts val="1400"/>
              <a:buChar char="•"/>
              <a:defRPr sz="1400"/>
            </a:lvl8pPr>
            <a:lvl9pPr indent="-317500" lvl="8" marL="4114800" algn="l">
              <a:spcBef>
                <a:spcPts val="600"/>
              </a:spcBef>
              <a:spcAft>
                <a:spcPts val="600"/>
              </a:spcAft>
              <a:buSzPts val="1400"/>
              <a:buChar char="•"/>
              <a:defRPr sz="1400"/>
            </a:lvl9pPr>
          </a:lstStyle>
          <a:p/>
        </p:txBody>
      </p:sp>
      <p:sp>
        <p:nvSpPr>
          <p:cNvPr id="57" name="Google Shape;57;p9"/>
          <p:cNvSpPr txBox="1"/>
          <p:nvPr>
            <p:ph idx="2" type="body"/>
          </p:nvPr>
        </p:nvSpPr>
        <p:spPr>
          <a:xfrm>
            <a:off x="1141411" y="2971800"/>
            <a:ext cx="3549121" cy="1828800"/>
          </a:xfrm>
          <a:prstGeom prst="rect">
            <a:avLst/>
          </a:prstGeom>
          <a:noFill/>
          <a:ln>
            <a:noFill/>
          </a:ln>
        </p:spPr>
        <p:txBody>
          <a:bodyPr anchorCtr="0" anchor="ctr" bIns="45700" lIns="91425" spcFirstLastPara="1" rIns="91425" wrap="square" tIns="45700">
            <a:normAutofit/>
          </a:bodyPr>
          <a:lstStyle>
            <a:lvl1pPr indent="-228600" lvl="0" marL="457200" algn="l">
              <a:spcBef>
                <a:spcPts val="320"/>
              </a:spcBef>
              <a:spcAft>
                <a:spcPts val="0"/>
              </a:spcAft>
              <a:buSzPts val="1600"/>
              <a:buNone/>
              <a:defRPr sz="16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58" name="Google Shape;58;p9"/>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P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raz z podpisem"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141411" y="1600200"/>
            <a:ext cx="5334001" cy="1371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800"/>
              <a:buFont typeface="Century Gothic"/>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0"/>
          <p:cNvSpPr/>
          <p:nvPr>
            <p:ph idx="2" type="pic"/>
          </p:nvPr>
        </p:nvSpPr>
        <p:spPr>
          <a:xfrm>
            <a:off x="7433733" y="-18288"/>
            <a:ext cx="3276599" cy="6903720"/>
          </a:xfrm>
          <a:prstGeom prst="rect">
            <a:avLst/>
          </a:prstGeom>
          <a:noFill/>
          <a:ln cap="flat" cmpd="sng" w="38100">
            <a:solidFill>
              <a:schemeClr val="dk2"/>
            </a:solidFill>
            <a:prstDash val="solid"/>
            <a:round/>
            <a:headEnd len="sm" w="sm" type="none"/>
            <a:tailEnd len="sm" w="sm" type="none"/>
          </a:ln>
        </p:spPr>
      </p:sp>
      <p:sp>
        <p:nvSpPr>
          <p:cNvPr id="64" name="Google Shape;64;p10"/>
          <p:cNvSpPr txBox="1"/>
          <p:nvPr>
            <p:ph idx="1" type="body"/>
          </p:nvPr>
        </p:nvSpPr>
        <p:spPr>
          <a:xfrm>
            <a:off x="1141411" y="2971800"/>
            <a:ext cx="5334001" cy="1828800"/>
          </a:xfrm>
          <a:prstGeom prst="rect">
            <a:avLst/>
          </a:prstGeom>
          <a:noFill/>
          <a:ln>
            <a:noFill/>
          </a:ln>
        </p:spPr>
        <p:txBody>
          <a:bodyPr anchorCtr="0" anchor="ctr" bIns="45700" lIns="91425" spcFirstLastPara="1" rIns="91425" wrap="square" tIns="45700">
            <a:normAutofit/>
          </a:bodyPr>
          <a:lstStyle>
            <a:lvl1pPr indent="-228600" lvl="0" marL="457200" algn="l">
              <a:spcBef>
                <a:spcPts val="360"/>
              </a:spcBef>
              <a:spcAft>
                <a:spcPts val="0"/>
              </a:spcAft>
              <a:buSzPts val="1800"/>
              <a:buNone/>
              <a:defRPr sz="1800"/>
            </a:lvl1pPr>
            <a:lvl2pPr indent="-228600" lvl="1" marL="914400" algn="l">
              <a:spcBef>
                <a:spcPts val="600"/>
              </a:spcBef>
              <a:spcAft>
                <a:spcPts val="0"/>
              </a:spcAft>
              <a:buSzPts val="1200"/>
              <a:buNone/>
              <a:defRPr sz="1200"/>
            </a:lvl2pPr>
            <a:lvl3pPr indent="-228600" lvl="2" marL="1371600" algn="l">
              <a:spcBef>
                <a:spcPts val="600"/>
              </a:spcBef>
              <a:spcAft>
                <a:spcPts val="0"/>
              </a:spcAft>
              <a:buSzPts val="1000"/>
              <a:buNone/>
              <a:defRPr sz="1000"/>
            </a:lvl3pPr>
            <a:lvl4pPr indent="-228600" lvl="3" marL="1828800" algn="l">
              <a:spcBef>
                <a:spcPts val="600"/>
              </a:spcBef>
              <a:spcAft>
                <a:spcPts val="0"/>
              </a:spcAft>
              <a:buSzPts val="900"/>
              <a:buNone/>
              <a:defRPr sz="900"/>
            </a:lvl4pPr>
            <a:lvl5pPr indent="-228600" lvl="4" marL="2286000" algn="l">
              <a:spcBef>
                <a:spcPts val="600"/>
              </a:spcBef>
              <a:spcAft>
                <a:spcPts val="0"/>
              </a:spcAft>
              <a:buSzPts val="900"/>
              <a:buNone/>
              <a:defRPr sz="900"/>
            </a:lvl5pPr>
            <a:lvl6pPr indent="-228600" lvl="5" marL="2743200" algn="l">
              <a:spcBef>
                <a:spcPts val="600"/>
              </a:spcBef>
              <a:spcAft>
                <a:spcPts val="0"/>
              </a:spcAft>
              <a:buSzPts val="900"/>
              <a:buNone/>
              <a:defRPr sz="900"/>
            </a:lvl6pPr>
            <a:lvl7pPr indent="-228600" lvl="6" marL="3200400" algn="l">
              <a:spcBef>
                <a:spcPts val="600"/>
              </a:spcBef>
              <a:spcAft>
                <a:spcPts val="0"/>
              </a:spcAft>
              <a:buSzPts val="900"/>
              <a:buNone/>
              <a:defRPr sz="900"/>
            </a:lvl7pPr>
            <a:lvl8pPr indent="-228600" lvl="7" marL="3657600" algn="l">
              <a:spcBef>
                <a:spcPts val="600"/>
              </a:spcBef>
              <a:spcAft>
                <a:spcPts val="0"/>
              </a:spcAft>
              <a:buSzPts val="900"/>
              <a:buNone/>
              <a:defRPr sz="900"/>
            </a:lvl8pPr>
            <a:lvl9pPr indent="-228600" lvl="8" marL="4114800" algn="l">
              <a:spcBef>
                <a:spcPts val="600"/>
              </a:spcBef>
              <a:spcAft>
                <a:spcPts val="600"/>
              </a:spcAft>
              <a:buSzPts val="900"/>
              <a:buNone/>
              <a:defRPr sz="900"/>
            </a:lvl9pPr>
          </a:lstStyle>
          <a:p/>
        </p:txBody>
      </p:sp>
      <p:sp>
        <p:nvSpPr>
          <p:cNvPr id="65" name="Google Shape;65;p10"/>
          <p:cNvSpPr txBox="1"/>
          <p:nvPr>
            <p:ph idx="10" type="dt"/>
          </p:nvPr>
        </p:nvSpPr>
        <p:spPr>
          <a:xfrm>
            <a:off x="6399212" y="5883275"/>
            <a:ext cx="9144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1141412" y="5883275"/>
            <a:ext cx="5105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10742612" y="5883275"/>
            <a:ext cx="3225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l-P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Clr>
                <a:schemeClr val="lt1"/>
              </a:buClr>
              <a:buSzPts val="3200"/>
              <a:buFont typeface="Century Gothic"/>
              <a:buNone/>
              <a:defRPr b="0" i="0" sz="32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7" name="Google Shape;7;p1"/>
          <p:cNvSpPr txBox="1"/>
          <p:nvPr>
            <p:ph idx="1" type="body"/>
          </p:nvPr>
        </p:nvSpPr>
        <p:spPr>
          <a:xfrm>
            <a:off x="1141413" y="2666999"/>
            <a:ext cx="9905998" cy="3124201"/>
          </a:xfrm>
          <a:prstGeom prst="rect">
            <a:avLst/>
          </a:prstGeom>
          <a:noFill/>
          <a:ln>
            <a:noFill/>
          </a:ln>
        </p:spPr>
        <p:txBody>
          <a:bodyPr anchorCtr="0" anchor="ctr" bIns="45700" lIns="91425" spcFirstLastPara="1" rIns="91425" wrap="square" tIns="45700">
            <a:normAutofit/>
          </a:bodyPr>
          <a:lstStyle>
            <a:lvl1pPr indent="-355600" lvl="0" marL="457200" marR="0" rtl="0" algn="l">
              <a:spcBef>
                <a:spcPts val="400"/>
              </a:spcBef>
              <a:spcAft>
                <a:spcPts val="0"/>
              </a:spcAft>
              <a:buClr>
                <a:schemeClr val="lt1"/>
              </a:buClr>
              <a:buSzPts val="2000"/>
              <a:buFont typeface="Arial"/>
              <a:buChar char="•"/>
              <a:defRPr b="0" i="0" sz="2000" u="none" cap="small" strike="noStrike">
                <a:solidFill>
                  <a:schemeClr val="lt1"/>
                </a:solidFill>
                <a:latin typeface="Century Gothic"/>
                <a:ea typeface="Century Gothic"/>
                <a:cs typeface="Century Gothic"/>
                <a:sym typeface="Century Gothic"/>
              </a:defRPr>
            </a:lvl1pPr>
            <a:lvl2pPr indent="-342900" lvl="1" marL="914400" marR="0" rtl="0" algn="l">
              <a:spcBef>
                <a:spcPts val="600"/>
              </a:spcBef>
              <a:spcAft>
                <a:spcPts val="0"/>
              </a:spcAft>
              <a:buClr>
                <a:schemeClr val="lt1"/>
              </a:buClr>
              <a:buSzPts val="1800"/>
              <a:buFont typeface="Arial"/>
              <a:buChar char="•"/>
              <a:defRPr b="0" i="0" sz="1800" u="none" cap="small" strike="noStrike">
                <a:solidFill>
                  <a:schemeClr val="lt1"/>
                </a:solidFill>
                <a:latin typeface="Century Gothic"/>
                <a:ea typeface="Century Gothic"/>
                <a:cs typeface="Century Gothic"/>
                <a:sym typeface="Century Gothic"/>
              </a:defRPr>
            </a:lvl2pPr>
            <a:lvl3pPr indent="-330200" lvl="2" marL="1371600" marR="0" rtl="0" algn="l">
              <a:spcBef>
                <a:spcPts val="600"/>
              </a:spcBef>
              <a:spcAft>
                <a:spcPts val="0"/>
              </a:spcAft>
              <a:buClr>
                <a:schemeClr val="lt1"/>
              </a:buClr>
              <a:buSzPts val="1600"/>
              <a:buFont typeface="Arial"/>
              <a:buChar char="•"/>
              <a:defRPr b="0" i="0" sz="1600" u="none" cap="small" strike="noStrike">
                <a:solidFill>
                  <a:schemeClr val="lt1"/>
                </a:solidFill>
                <a:latin typeface="Century Gothic"/>
                <a:ea typeface="Century Gothic"/>
                <a:cs typeface="Century Gothic"/>
                <a:sym typeface="Century Gothic"/>
              </a:defRPr>
            </a:lvl3pPr>
            <a:lvl4pPr indent="-317500" lvl="3" marL="18288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4pPr>
            <a:lvl5pPr indent="-317500" lvl="4" marL="2286000" marR="0" rtl="0" algn="l">
              <a:spcBef>
                <a:spcPts val="600"/>
              </a:spcBef>
              <a:spcAft>
                <a:spcPts val="0"/>
              </a:spcAft>
              <a:buClr>
                <a:schemeClr val="lt1"/>
              </a:buClr>
              <a:buSzPts val="1400"/>
              <a:buFont typeface="Arial"/>
              <a:buChar char="•"/>
              <a:defRPr b="0" i="0" sz="1400" u="none" cap="small" strike="noStrike">
                <a:solidFill>
                  <a:schemeClr val="lt1"/>
                </a:solidFill>
                <a:latin typeface="Century Gothic"/>
                <a:ea typeface="Century Gothic"/>
                <a:cs typeface="Century Gothic"/>
                <a:sym typeface="Century Gothic"/>
              </a:defRPr>
            </a:lvl5pPr>
            <a:lvl6pPr indent="-304800" lvl="5" marL="27432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6pPr>
            <a:lvl7pPr indent="-304800" lvl="6" marL="32004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7pPr>
            <a:lvl8pPr indent="-304800" lvl="7" marL="3657600" marR="0" rtl="0" algn="l">
              <a:spcBef>
                <a:spcPts val="600"/>
              </a:spcBef>
              <a:spcAft>
                <a:spcPts val="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8pPr>
            <a:lvl9pPr indent="-304800" lvl="8" marL="4114800" marR="0" rtl="0" algn="l">
              <a:spcBef>
                <a:spcPts val="600"/>
              </a:spcBef>
              <a:spcAft>
                <a:spcPts val="600"/>
              </a:spcAft>
              <a:buClr>
                <a:schemeClr val="lt1"/>
              </a:buClr>
              <a:buSzPts val="1200"/>
              <a:buFont typeface="Arial"/>
              <a:buChar char="•"/>
              <a:defRPr b="0" i="0" sz="1200" u="none" cap="small" strike="noStrike">
                <a:solidFill>
                  <a:schemeClr val="lt1"/>
                </a:solidFill>
                <a:latin typeface="Century Gothic"/>
                <a:ea typeface="Century Gothic"/>
                <a:cs typeface="Century Gothic"/>
                <a:sym typeface="Century Gothic"/>
              </a:defRPr>
            </a:lvl9pPr>
          </a:lstStyle>
          <a:p/>
        </p:txBody>
      </p:sp>
      <p:sp>
        <p:nvSpPr>
          <p:cNvPr id="8" name="Google Shape;8;p1"/>
          <p:cNvSpPr txBox="1"/>
          <p:nvPr>
            <p:ph idx="10" type="dt"/>
          </p:nvPr>
        </p:nvSpPr>
        <p:spPr>
          <a:xfrm>
            <a:off x="8837612" y="5883275"/>
            <a:ext cx="1600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 name="Google Shape;9;p1"/>
          <p:cNvSpPr txBox="1"/>
          <p:nvPr>
            <p:ph idx="11" type="ftr"/>
          </p:nvPr>
        </p:nvSpPr>
        <p:spPr>
          <a:xfrm>
            <a:off x="1141412" y="5883275"/>
            <a:ext cx="75438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900" u="none" cap="none" strike="noStrike">
                <a:solidFill>
                  <a:srgbClr val="BFBFBF"/>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 name="Google Shape;10;p1"/>
          <p:cNvSpPr txBox="1"/>
          <p:nvPr>
            <p:ph idx="12" type="sldNum"/>
          </p:nvPr>
        </p:nvSpPr>
        <p:spPr>
          <a:xfrm>
            <a:off x="10514012"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900" u="none" cap="none" strike="noStrike">
                <a:solidFill>
                  <a:srgbClr val="BFBFBF"/>
                </a:solidFill>
                <a:latin typeface="Century Gothic"/>
                <a:ea typeface="Century Gothic"/>
                <a:cs typeface="Century Gothic"/>
                <a:sym typeface="Century Gothic"/>
              </a:defRPr>
            </a:lvl1pPr>
            <a:lvl2pPr indent="0" lvl="1" marL="0" marR="0" rtl="0" algn="r">
              <a:spcBef>
                <a:spcPts val="0"/>
              </a:spcBef>
              <a:buNone/>
              <a:defRPr b="1" i="0" sz="900" u="none" cap="none" strike="noStrike">
                <a:solidFill>
                  <a:srgbClr val="BFBFBF"/>
                </a:solidFill>
                <a:latin typeface="Century Gothic"/>
                <a:ea typeface="Century Gothic"/>
                <a:cs typeface="Century Gothic"/>
                <a:sym typeface="Century Gothic"/>
              </a:defRPr>
            </a:lvl2pPr>
            <a:lvl3pPr indent="0" lvl="2" marL="0" marR="0" rtl="0" algn="r">
              <a:spcBef>
                <a:spcPts val="0"/>
              </a:spcBef>
              <a:buNone/>
              <a:defRPr b="1" i="0" sz="900" u="none" cap="none" strike="noStrike">
                <a:solidFill>
                  <a:srgbClr val="BFBFBF"/>
                </a:solidFill>
                <a:latin typeface="Century Gothic"/>
                <a:ea typeface="Century Gothic"/>
                <a:cs typeface="Century Gothic"/>
                <a:sym typeface="Century Gothic"/>
              </a:defRPr>
            </a:lvl3pPr>
            <a:lvl4pPr indent="0" lvl="3" marL="0" marR="0" rtl="0" algn="r">
              <a:spcBef>
                <a:spcPts val="0"/>
              </a:spcBef>
              <a:buNone/>
              <a:defRPr b="1" i="0" sz="900" u="none" cap="none" strike="noStrike">
                <a:solidFill>
                  <a:srgbClr val="BFBFBF"/>
                </a:solidFill>
                <a:latin typeface="Century Gothic"/>
                <a:ea typeface="Century Gothic"/>
                <a:cs typeface="Century Gothic"/>
                <a:sym typeface="Century Gothic"/>
              </a:defRPr>
            </a:lvl4pPr>
            <a:lvl5pPr indent="0" lvl="4" marL="0" marR="0" rtl="0" algn="r">
              <a:spcBef>
                <a:spcPts val="0"/>
              </a:spcBef>
              <a:buNone/>
              <a:defRPr b="1" i="0" sz="900" u="none" cap="none" strike="noStrike">
                <a:solidFill>
                  <a:srgbClr val="BFBFBF"/>
                </a:solidFill>
                <a:latin typeface="Century Gothic"/>
                <a:ea typeface="Century Gothic"/>
                <a:cs typeface="Century Gothic"/>
                <a:sym typeface="Century Gothic"/>
              </a:defRPr>
            </a:lvl5pPr>
            <a:lvl6pPr indent="0" lvl="5" marL="0" marR="0" rtl="0" algn="r">
              <a:spcBef>
                <a:spcPts val="0"/>
              </a:spcBef>
              <a:buNone/>
              <a:defRPr b="1" i="0" sz="900" u="none" cap="none" strike="noStrike">
                <a:solidFill>
                  <a:srgbClr val="BFBFBF"/>
                </a:solidFill>
                <a:latin typeface="Century Gothic"/>
                <a:ea typeface="Century Gothic"/>
                <a:cs typeface="Century Gothic"/>
                <a:sym typeface="Century Gothic"/>
              </a:defRPr>
            </a:lvl6pPr>
            <a:lvl7pPr indent="0" lvl="6" marL="0" marR="0" rtl="0" algn="r">
              <a:spcBef>
                <a:spcPts val="0"/>
              </a:spcBef>
              <a:buNone/>
              <a:defRPr b="1" i="0" sz="900" u="none" cap="none" strike="noStrike">
                <a:solidFill>
                  <a:srgbClr val="BFBFBF"/>
                </a:solidFill>
                <a:latin typeface="Century Gothic"/>
                <a:ea typeface="Century Gothic"/>
                <a:cs typeface="Century Gothic"/>
                <a:sym typeface="Century Gothic"/>
              </a:defRPr>
            </a:lvl7pPr>
            <a:lvl8pPr indent="0" lvl="7" marL="0" marR="0" rtl="0" algn="r">
              <a:spcBef>
                <a:spcPts val="0"/>
              </a:spcBef>
              <a:buNone/>
              <a:defRPr b="1" i="0" sz="900" u="none" cap="none" strike="noStrike">
                <a:solidFill>
                  <a:srgbClr val="BFBFBF"/>
                </a:solidFill>
                <a:latin typeface="Century Gothic"/>
                <a:ea typeface="Century Gothic"/>
                <a:cs typeface="Century Gothic"/>
                <a:sym typeface="Century Gothic"/>
              </a:defRPr>
            </a:lvl8pPr>
            <a:lvl9pPr indent="0" lvl="8" marL="0" marR="0" rtl="0" algn="r">
              <a:spcBef>
                <a:spcPts val="0"/>
              </a:spcBef>
              <a:buNone/>
              <a:defRPr b="1" i="0" sz="900" u="none" cap="none" strike="noStrike">
                <a:solidFill>
                  <a:srgbClr val="BFBFB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pl-PL"/>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23.png"/><Relationship Id="rId5"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50.png"/><Relationship Id="rId6"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44.png"/><Relationship Id="rId4" Type="http://schemas.openxmlformats.org/officeDocument/2006/relationships/image" Target="../media/image48.png"/><Relationship Id="rId5" Type="http://schemas.openxmlformats.org/officeDocument/2006/relationships/image" Target="../media/image45.png"/><Relationship Id="rId6" Type="http://schemas.openxmlformats.org/officeDocument/2006/relationships/image" Target="../media/image43.png"/><Relationship Id="rId7" Type="http://schemas.openxmlformats.org/officeDocument/2006/relationships/image" Target="../media/image47.png"/><Relationship Id="rId8"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54.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2.png"/><Relationship Id="rId6"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57.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60.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19"/>
          <p:cNvSpPr txBox="1"/>
          <p:nvPr>
            <p:ph type="ctrTitle"/>
          </p:nvPr>
        </p:nvSpPr>
        <p:spPr>
          <a:xfrm>
            <a:off x="1954215" y="643469"/>
            <a:ext cx="8271187" cy="3128110"/>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6000"/>
              <a:buFont typeface="Century Gothic"/>
              <a:buNone/>
            </a:pPr>
            <a:r>
              <a:rPr lang="pl-PL" sz="6000"/>
              <a:t>Niezwykle pozytywna prezentacja o tunningu modeli :)</a:t>
            </a:r>
            <a:endParaRPr sz="6000"/>
          </a:p>
        </p:txBody>
      </p:sp>
      <p:sp>
        <p:nvSpPr>
          <p:cNvPr id="129" name="Google Shape;129;p19"/>
          <p:cNvSpPr txBox="1"/>
          <p:nvPr>
            <p:ph idx="1" type="subTitle"/>
          </p:nvPr>
        </p:nvSpPr>
        <p:spPr>
          <a:xfrm>
            <a:off x="1839915" y="3771570"/>
            <a:ext cx="8271300" cy="1515900"/>
          </a:xfrm>
          <a:prstGeom prst="rect">
            <a:avLst/>
          </a:prstGeom>
          <a:noFill/>
          <a:ln>
            <a:noFill/>
          </a:ln>
        </p:spPr>
        <p:txBody>
          <a:bodyPr anchorCtr="0" anchor="t" bIns="45700" lIns="91425" spcFirstLastPara="1" rIns="91425" wrap="square" tIns="45700">
            <a:normAutofit/>
          </a:bodyPr>
          <a:lstStyle/>
          <a:p>
            <a:pPr indent="0" lvl="0" marL="0" rtl="0" algn="ctr">
              <a:spcBef>
                <a:spcPts val="1020"/>
              </a:spcBef>
              <a:spcAft>
                <a:spcPts val="0"/>
              </a:spcAft>
              <a:buSzPts val="2100"/>
              <a:buNone/>
            </a:pPr>
            <a:r>
              <a:rPr lang="pl-PL"/>
              <a:t>deepRession</a:t>
            </a:r>
            <a:endParaRPr/>
          </a:p>
          <a:p>
            <a:pPr indent="0" lvl="0" marL="0" rtl="0" algn="ctr">
              <a:spcBef>
                <a:spcPts val="1020"/>
              </a:spcBef>
              <a:spcAft>
                <a:spcPts val="0"/>
              </a:spcAft>
              <a:buSzPts val="2100"/>
              <a:buNone/>
            </a:pPr>
            <a:r>
              <a:t/>
            </a:r>
            <a:endParaRPr/>
          </a:p>
        </p:txBody>
      </p:sp>
      <p:sp>
        <p:nvSpPr>
          <p:cNvPr id="130" name="Google Shape;130;p19"/>
          <p:cNvSpPr/>
          <p:nvPr/>
        </p:nvSpPr>
        <p:spPr>
          <a:xfrm>
            <a:off x="0" y="0"/>
            <a:ext cx="1286934" cy="6858000"/>
          </a:xfrm>
          <a:prstGeom prst="rect">
            <a:avLst/>
          </a:prstGeom>
          <a:solidFill>
            <a:srgbClr val="363D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31" name="Google Shape;131;p19"/>
          <p:cNvSpPr/>
          <p:nvPr/>
        </p:nvSpPr>
        <p:spPr>
          <a:xfrm flipH="1" rot="-5400000">
            <a:off x="-2373892" y="3195797"/>
            <a:ext cx="6858000" cy="466406"/>
          </a:xfrm>
          <a:prstGeom prst="rect">
            <a:avLst/>
          </a:prstGeom>
          <a:gradFill>
            <a:gsLst>
              <a:gs pos="0">
                <a:srgbClr val="363D46">
                  <a:alpha val="0"/>
                </a:srgbClr>
              </a:gs>
              <a:gs pos="100000">
                <a:srgbClr val="282D34"/>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132" name="Google Shape;132;p19"/>
          <p:cNvCxnSpPr/>
          <p:nvPr/>
        </p:nvCxnSpPr>
        <p:spPr>
          <a:xfrm rot="10800000">
            <a:off x="1284975"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a:effectLst>
            <a:outerShdw blurRad="57150" rotWithShape="0" algn="l" dir="9600000" dist="25400">
              <a:srgbClr val="000000">
                <a:alpha val="69803"/>
              </a:srgbClr>
            </a:outerShdw>
          </a:effectLst>
        </p:spPr>
      </p:cxnSp>
      <p:sp>
        <p:nvSpPr>
          <p:cNvPr id="133" name="Google Shape;133;p19"/>
          <p:cNvSpPr/>
          <p:nvPr/>
        </p:nvSpPr>
        <p:spPr>
          <a:xfrm>
            <a:off x="10905065" y="1"/>
            <a:ext cx="1286934" cy="6858000"/>
          </a:xfrm>
          <a:prstGeom prst="rect">
            <a:avLst/>
          </a:prstGeom>
          <a:solidFill>
            <a:srgbClr val="363D4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34" name="Google Shape;134;p19"/>
          <p:cNvSpPr/>
          <p:nvPr/>
        </p:nvSpPr>
        <p:spPr>
          <a:xfrm flipH="1" rot="5400000">
            <a:off x="7709268" y="3195797"/>
            <a:ext cx="6858000" cy="466406"/>
          </a:xfrm>
          <a:prstGeom prst="rect">
            <a:avLst/>
          </a:prstGeom>
          <a:gradFill>
            <a:gsLst>
              <a:gs pos="0">
                <a:srgbClr val="363D46">
                  <a:alpha val="0"/>
                </a:srgbClr>
              </a:gs>
              <a:gs pos="100000">
                <a:srgbClr val="282D34"/>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135" name="Google Shape;135;p19"/>
          <p:cNvCxnSpPr/>
          <p:nvPr/>
        </p:nvCxnSpPr>
        <p:spPr>
          <a:xfrm rot="10800000">
            <a:off x="10894641" y="1"/>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a:effectLst>
            <a:outerShdw blurRad="57150" rotWithShape="0" algn="l" dist="25400">
              <a:srgbClr val="000000">
                <a:alpha val="69803"/>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l-PL"/>
              <a:t>Podjęte kroki </a:t>
            </a:r>
            <a:endParaRPr/>
          </a:p>
        </p:txBody>
      </p:sp>
      <p:sp>
        <p:nvSpPr>
          <p:cNvPr id="213" name="Google Shape;213;p28"/>
          <p:cNvSpPr txBox="1"/>
          <p:nvPr>
            <p:ph idx="1" type="body"/>
          </p:nvPr>
        </p:nvSpPr>
        <p:spPr>
          <a:xfrm>
            <a:off x="1142988" y="1929249"/>
            <a:ext cx="9906000" cy="3124200"/>
          </a:xfrm>
          <a:prstGeom prst="rect">
            <a:avLst/>
          </a:prstGeom>
        </p:spPr>
        <p:txBody>
          <a:bodyPr anchorCtr="0" anchor="ctr" bIns="45700" lIns="91425" spcFirstLastPara="1" rIns="91425" wrap="square" tIns="45700">
            <a:normAutofit/>
          </a:bodyPr>
          <a:lstStyle/>
          <a:p>
            <a:pPr indent="-342900" lvl="0" marL="457200" rtl="0" algn="l">
              <a:spcBef>
                <a:spcPts val="360"/>
              </a:spcBef>
              <a:spcAft>
                <a:spcPts val="0"/>
              </a:spcAft>
              <a:buSzPts val="1800"/>
              <a:buChar char="●"/>
            </a:pPr>
            <a:r>
              <a:rPr lang="pl-PL"/>
              <a:t>próba optymalizacji poprzedniego modelu parametrami:</a:t>
            </a:r>
            <a:endParaRPr/>
          </a:p>
          <a:p>
            <a:pPr indent="-342900" lvl="1" marL="914400" rtl="0" algn="l">
              <a:spcBef>
                <a:spcPts val="0"/>
              </a:spcBef>
              <a:spcAft>
                <a:spcPts val="0"/>
              </a:spcAft>
              <a:buSzPts val="1800"/>
              <a:buChar char="○"/>
            </a:pPr>
            <a:r>
              <a:rPr lang="pl-PL"/>
              <a:t>lambda_l1</a:t>
            </a:r>
            <a:endParaRPr/>
          </a:p>
          <a:p>
            <a:pPr indent="-342900" lvl="1" marL="914400" rtl="0" algn="l">
              <a:spcBef>
                <a:spcPts val="0"/>
              </a:spcBef>
              <a:spcAft>
                <a:spcPts val="0"/>
              </a:spcAft>
              <a:buSzPts val="1800"/>
              <a:buChar char="○"/>
            </a:pPr>
            <a:r>
              <a:rPr lang="pl-PL"/>
              <a:t>lambda_l2</a:t>
            </a:r>
            <a:br>
              <a:rPr lang="pl-PL"/>
            </a:br>
            <a:r>
              <a:rPr lang="pl-PL"/>
              <a:t>(tak, bo mój komputerek nie wytrzymywał wszystkich tych parametrów  :( )</a:t>
            </a:r>
            <a:endParaRPr/>
          </a:p>
          <a:p>
            <a:pPr indent="0" lvl="0" marL="457200" rtl="0" algn="l">
              <a:spcBef>
                <a:spcPts val="600"/>
              </a:spcBef>
              <a:spcAft>
                <a:spcPts val="600"/>
              </a:spcAft>
              <a:buNone/>
            </a:pPr>
            <a:br>
              <a:rPr lang="pl-PL" sz="1800"/>
            </a:br>
            <a:endParaRPr/>
          </a:p>
        </p:txBody>
      </p:sp>
      <p:pic>
        <p:nvPicPr>
          <p:cNvPr id="214" name="Google Shape;214;p28"/>
          <p:cNvPicPr preferRelativeResize="0"/>
          <p:nvPr/>
        </p:nvPicPr>
        <p:blipFill>
          <a:blip r:embed="rId3">
            <a:alphaModFix/>
          </a:blip>
          <a:stretch>
            <a:fillRect/>
          </a:stretch>
        </p:blipFill>
        <p:spPr>
          <a:xfrm>
            <a:off x="152400" y="3896574"/>
            <a:ext cx="11887202" cy="780267"/>
          </a:xfrm>
          <a:prstGeom prst="rect">
            <a:avLst/>
          </a:prstGeom>
          <a:noFill/>
          <a:ln>
            <a:noFill/>
          </a:ln>
        </p:spPr>
      </p:pic>
      <p:pic>
        <p:nvPicPr>
          <p:cNvPr id="215" name="Google Shape;215;p28"/>
          <p:cNvPicPr preferRelativeResize="0"/>
          <p:nvPr/>
        </p:nvPicPr>
        <p:blipFill>
          <a:blip r:embed="rId4">
            <a:alphaModFix/>
          </a:blip>
          <a:stretch>
            <a:fillRect/>
          </a:stretch>
        </p:blipFill>
        <p:spPr>
          <a:xfrm>
            <a:off x="152400" y="4800599"/>
            <a:ext cx="11887200" cy="8033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29"/>
          <p:cNvPicPr preferRelativeResize="0"/>
          <p:nvPr/>
        </p:nvPicPr>
        <p:blipFill>
          <a:blip r:embed="rId3">
            <a:alphaModFix/>
          </a:blip>
          <a:stretch>
            <a:fillRect/>
          </a:stretch>
        </p:blipFill>
        <p:spPr>
          <a:xfrm>
            <a:off x="7353300" y="755050"/>
            <a:ext cx="4783275" cy="4783275"/>
          </a:xfrm>
          <a:prstGeom prst="rect">
            <a:avLst/>
          </a:prstGeom>
          <a:noFill/>
          <a:ln>
            <a:noFill/>
          </a:ln>
        </p:spPr>
      </p:pic>
      <p:pic>
        <p:nvPicPr>
          <p:cNvPr id="221" name="Google Shape;221;p29"/>
          <p:cNvPicPr preferRelativeResize="0"/>
          <p:nvPr/>
        </p:nvPicPr>
        <p:blipFill>
          <a:blip r:embed="rId4">
            <a:alphaModFix/>
          </a:blip>
          <a:stretch>
            <a:fillRect/>
          </a:stretch>
        </p:blipFill>
        <p:spPr>
          <a:xfrm>
            <a:off x="129950" y="767200"/>
            <a:ext cx="7140224" cy="47589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l-PL"/>
              <a:t>Podjęte kroki </a:t>
            </a:r>
            <a:endParaRPr/>
          </a:p>
        </p:txBody>
      </p:sp>
      <p:sp>
        <p:nvSpPr>
          <p:cNvPr id="227" name="Google Shape;227;p30"/>
          <p:cNvSpPr txBox="1"/>
          <p:nvPr>
            <p:ph idx="1" type="body"/>
          </p:nvPr>
        </p:nvSpPr>
        <p:spPr>
          <a:xfrm>
            <a:off x="1142988" y="1929249"/>
            <a:ext cx="9906000" cy="3124200"/>
          </a:xfrm>
          <a:prstGeom prst="rect">
            <a:avLst/>
          </a:prstGeom>
        </p:spPr>
        <p:txBody>
          <a:bodyPr anchorCtr="0" anchor="ctr" bIns="45700" lIns="91425" spcFirstLastPara="1" rIns="91425" wrap="square" tIns="45700">
            <a:normAutofit/>
          </a:bodyPr>
          <a:lstStyle/>
          <a:p>
            <a:pPr indent="-342900" lvl="0" marL="457200" rtl="0" algn="l">
              <a:spcBef>
                <a:spcPts val="360"/>
              </a:spcBef>
              <a:spcAft>
                <a:spcPts val="0"/>
              </a:spcAft>
              <a:buSzPts val="1800"/>
              <a:buChar char="●"/>
            </a:pPr>
            <a:r>
              <a:rPr lang="pl-PL"/>
              <a:t>potem zmieniliśmy ziarno i wykonaliśmy 2 poprzednie kroku- nasza paczka ma element losowości</a:t>
            </a:r>
            <a:endParaRPr/>
          </a:p>
          <a:p>
            <a:pPr indent="-342900" lvl="0" marL="457200" rtl="0" algn="l">
              <a:spcBef>
                <a:spcPts val="0"/>
              </a:spcBef>
              <a:spcAft>
                <a:spcPts val="0"/>
              </a:spcAft>
              <a:buSzPts val="1800"/>
              <a:buChar char="●"/>
            </a:pPr>
            <a:r>
              <a:rPr lang="pl-PL"/>
              <a:t>pozmienialiśmy metody boostingowe na dart,goss,rg z domyślnego gbdt i opytmalizowaliśmy możliwe hyperparametry</a:t>
            </a:r>
            <a:endParaRPr/>
          </a:p>
          <a:p>
            <a:pPr indent="-342900" lvl="0" marL="457200" rtl="0" algn="l">
              <a:spcBef>
                <a:spcPts val="0"/>
              </a:spcBef>
              <a:spcAft>
                <a:spcPts val="0"/>
              </a:spcAft>
              <a:buSzPts val="1800"/>
              <a:buChar char="●"/>
            </a:pPr>
            <a:r>
              <a:rPr lang="pl-PL"/>
              <a:t>przenieśliśmy przestrzeń szukania parametrów wokół najlepszych znalezionych </a:t>
            </a:r>
            <a:endParaRPr/>
          </a:p>
          <a:p>
            <a:pPr indent="-342900" lvl="0" marL="457200" rtl="0" algn="l">
              <a:spcBef>
                <a:spcPts val="0"/>
              </a:spcBef>
              <a:spcAft>
                <a:spcPts val="0"/>
              </a:spcAft>
              <a:buSzPts val="1800"/>
              <a:buChar char="●"/>
            </a:pPr>
            <a:r>
              <a:rPr lang="pl-PL"/>
              <a:t>zastosowaliśmy preprocessing z naszej paczki przed wrzuceniem do modelu lgbm, wyniki pozostały takie same przez to jak działa LGBM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1"/>
          <p:cNvPicPr preferRelativeResize="0"/>
          <p:nvPr/>
        </p:nvPicPr>
        <p:blipFill>
          <a:blip r:embed="rId3">
            <a:alphaModFix/>
          </a:blip>
          <a:stretch>
            <a:fillRect/>
          </a:stretch>
        </p:blipFill>
        <p:spPr>
          <a:xfrm>
            <a:off x="152400" y="237550"/>
            <a:ext cx="11887202" cy="3036998"/>
          </a:xfrm>
          <a:prstGeom prst="rect">
            <a:avLst/>
          </a:prstGeom>
          <a:noFill/>
          <a:ln>
            <a:noFill/>
          </a:ln>
        </p:spPr>
      </p:pic>
      <p:pic>
        <p:nvPicPr>
          <p:cNvPr id="233" name="Google Shape;233;p31"/>
          <p:cNvPicPr preferRelativeResize="0"/>
          <p:nvPr/>
        </p:nvPicPr>
        <p:blipFill>
          <a:blip r:embed="rId4">
            <a:alphaModFix/>
          </a:blip>
          <a:stretch>
            <a:fillRect/>
          </a:stretch>
        </p:blipFill>
        <p:spPr>
          <a:xfrm>
            <a:off x="152400" y="3426948"/>
            <a:ext cx="11887200" cy="30269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l-PL"/>
              <a:t>Wybór modeli</a:t>
            </a:r>
            <a:endParaRPr/>
          </a:p>
        </p:txBody>
      </p:sp>
      <p:sp>
        <p:nvSpPr>
          <p:cNvPr id="239" name="Google Shape;239;p32"/>
          <p:cNvSpPr txBox="1"/>
          <p:nvPr>
            <p:ph idx="1" type="body"/>
          </p:nvPr>
        </p:nvSpPr>
        <p:spPr>
          <a:xfrm>
            <a:off x="1142988" y="1929249"/>
            <a:ext cx="9906000" cy="3124200"/>
          </a:xfrm>
          <a:prstGeom prst="rect">
            <a:avLst/>
          </a:prstGeom>
        </p:spPr>
        <p:txBody>
          <a:bodyPr anchorCtr="0" anchor="ctr" bIns="45700" lIns="91425" spcFirstLastPara="1" rIns="91425" wrap="square" tIns="45700">
            <a:normAutofit/>
          </a:bodyPr>
          <a:lstStyle/>
          <a:p>
            <a:pPr indent="-342900" lvl="0" marL="457200" rtl="0" algn="l">
              <a:spcBef>
                <a:spcPts val="360"/>
              </a:spcBef>
              <a:spcAft>
                <a:spcPts val="0"/>
              </a:spcAft>
              <a:buSzPts val="1800"/>
              <a:buChar char="●"/>
            </a:pPr>
            <a:r>
              <a:rPr lang="pl-PL"/>
              <a:t>tak jak już wspomnieliśmy liczone przez nas metryki to:</a:t>
            </a:r>
            <a:endParaRPr/>
          </a:p>
          <a:p>
            <a:pPr indent="-342900" lvl="1" marL="914400" rtl="0" algn="l">
              <a:spcBef>
                <a:spcPts val="0"/>
              </a:spcBef>
              <a:spcAft>
                <a:spcPts val="0"/>
              </a:spcAft>
              <a:buSzPts val="1800"/>
              <a:buChar char="○"/>
            </a:pPr>
            <a:r>
              <a:rPr lang="pl-PL"/>
              <a:t>R_squared</a:t>
            </a:r>
            <a:endParaRPr/>
          </a:p>
          <a:p>
            <a:pPr indent="-342900" lvl="1" marL="914400" rtl="0" algn="l">
              <a:spcBef>
                <a:spcPts val="0"/>
              </a:spcBef>
              <a:spcAft>
                <a:spcPts val="0"/>
              </a:spcAft>
              <a:buSzPts val="1800"/>
              <a:buChar char="○"/>
            </a:pPr>
            <a:r>
              <a:rPr lang="pl-PL"/>
              <a:t>RMSE</a:t>
            </a:r>
            <a:endParaRPr/>
          </a:p>
          <a:p>
            <a:pPr indent="-342900" lvl="1" marL="914400" rtl="0" algn="l">
              <a:spcBef>
                <a:spcPts val="0"/>
              </a:spcBef>
              <a:spcAft>
                <a:spcPts val="0"/>
              </a:spcAft>
              <a:buSzPts val="1800"/>
              <a:buChar char="○"/>
            </a:pPr>
            <a:r>
              <a:rPr lang="pl-PL"/>
              <a:t>RSE </a:t>
            </a:r>
            <a:endParaRPr/>
          </a:p>
          <a:p>
            <a:pPr indent="-342900" lvl="1" marL="914400" rtl="0" algn="l">
              <a:spcBef>
                <a:spcPts val="0"/>
              </a:spcBef>
              <a:spcAft>
                <a:spcPts val="0"/>
              </a:spcAft>
              <a:buSzPts val="1800"/>
              <a:buChar char="○"/>
            </a:pPr>
            <a:r>
              <a:rPr lang="pl-PL"/>
              <a:t>RAE</a:t>
            </a:r>
            <a:endParaRPr/>
          </a:p>
          <a:p>
            <a:pPr indent="-342900" lvl="1" marL="914400" rtl="0" algn="l">
              <a:spcBef>
                <a:spcPts val="0"/>
              </a:spcBef>
              <a:spcAft>
                <a:spcPts val="0"/>
              </a:spcAft>
              <a:buSzPts val="1800"/>
              <a:buChar char="○"/>
            </a:pPr>
            <a:r>
              <a:rPr lang="pl-PL"/>
              <a:t> MAE</a:t>
            </a:r>
            <a:endParaRPr/>
          </a:p>
          <a:p>
            <a:pPr indent="-342900" lvl="0" marL="457200" rtl="0" algn="l">
              <a:spcBef>
                <a:spcPts val="0"/>
              </a:spcBef>
              <a:spcAft>
                <a:spcPts val="0"/>
              </a:spcAft>
              <a:buSzPts val="1800"/>
              <a:buChar char="●"/>
            </a:pPr>
            <a:r>
              <a:rPr lang="pl-PL"/>
              <a:t>oraz wykonaliśmy wizualizacje takie jak np.:</a:t>
            </a:r>
            <a:endParaRPr/>
          </a:p>
          <a:p>
            <a:pPr indent="-342900" lvl="1" marL="914400" rtl="0" algn="l">
              <a:spcBef>
                <a:spcPts val="0"/>
              </a:spcBef>
              <a:spcAft>
                <a:spcPts val="0"/>
              </a:spcAft>
              <a:buSzPts val="1800"/>
              <a:buChar char="○"/>
            </a:pPr>
            <a:r>
              <a:rPr lang="pl-PL"/>
              <a:t>wykres punktowy prawdziwych wartości do przewidzianych</a:t>
            </a:r>
            <a:endParaRPr/>
          </a:p>
          <a:p>
            <a:pPr indent="-342900" lvl="1" marL="914400" rtl="0" algn="l">
              <a:spcBef>
                <a:spcPts val="0"/>
              </a:spcBef>
              <a:spcAft>
                <a:spcPts val="0"/>
              </a:spcAft>
              <a:buSzPts val="1800"/>
              <a:buChar char="○"/>
            </a:pPr>
            <a:r>
              <a:rPr lang="pl-PL"/>
              <a:t>wykres gęstości prawdziwych wartości VS wyników modelu</a:t>
            </a:r>
            <a:endParaRPr/>
          </a:p>
          <a:p>
            <a:pPr indent="-342900" lvl="1" marL="914400" rtl="0" algn="l">
              <a:spcBef>
                <a:spcPts val="0"/>
              </a:spcBef>
              <a:spcAft>
                <a:spcPts val="0"/>
              </a:spcAft>
              <a:buSzPts val="1800"/>
              <a:buChar char="○"/>
            </a:pPr>
            <a:r>
              <a:rPr lang="pl-PL"/>
              <a:t>procentowy udział w każdym kubełku błędnych przewidywań z którego kubełka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3"/>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l-PL"/>
              <a:t>Wybrane modele</a:t>
            </a:r>
            <a:endParaRPr/>
          </a:p>
        </p:txBody>
      </p:sp>
      <p:sp>
        <p:nvSpPr>
          <p:cNvPr id="245" name="Google Shape;245;p33"/>
          <p:cNvSpPr txBox="1"/>
          <p:nvPr>
            <p:ph idx="1" type="body"/>
          </p:nvPr>
        </p:nvSpPr>
        <p:spPr>
          <a:xfrm>
            <a:off x="1141413" y="1918849"/>
            <a:ext cx="9906000" cy="3124200"/>
          </a:xfrm>
          <a:prstGeom prst="rect">
            <a:avLst/>
          </a:prstGeom>
        </p:spPr>
        <p:txBody>
          <a:bodyPr anchorCtr="0" anchor="ctr" bIns="45700" lIns="91425" spcFirstLastPara="1" rIns="91425" wrap="square" tIns="45700">
            <a:normAutofit/>
          </a:bodyPr>
          <a:lstStyle/>
          <a:p>
            <a:pPr indent="-342900" lvl="0" marL="457200" rtl="0" algn="l">
              <a:spcBef>
                <a:spcPts val="360"/>
              </a:spcBef>
              <a:spcAft>
                <a:spcPts val="0"/>
              </a:spcAft>
              <a:buSzPts val="1800"/>
              <a:buChar char="●"/>
            </a:pPr>
            <a:r>
              <a:rPr lang="pl-PL"/>
              <a:t>najmniejsze MAE, RAE miał poniższy model, stąd go wybralismy</a:t>
            </a:r>
            <a:endParaRPr/>
          </a:p>
        </p:txBody>
      </p:sp>
      <p:pic>
        <p:nvPicPr>
          <p:cNvPr id="246" name="Google Shape;246;p33"/>
          <p:cNvPicPr preferRelativeResize="0"/>
          <p:nvPr/>
        </p:nvPicPr>
        <p:blipFill>
          <a:blip r:embed="rId3">
            <a:alphaModFix/>
          </a:blip>
          <a:stretch>
            <a:fillRect/>
          </a:stretch>
        </p:blipFill>
        <p:spPr>
          <a:xfrm>
            <a:off x="152400" y="3865424"/>
            <a:ext cx="11887204" cy="674049"/>
          </a:xfrm>
          <a:prstGeom prst="rect">
            <a:avLst/>
          </a:prstGeom>
          <a:noFill/>
          <a:ln>
            <a:noFill/>
          </a:ln>
        </p:spPr>
      </p:pic>
      <p:pic>
        <p:nvPicPr>
          <p:cNvPr id="247" name="Google Shape;247;p33"/>
          <p:cNvPicPr preferRelativeResize="0"/>
          <p:nvPr/>
        </p:nvPicPr>
        <p:blipFill>
          <a:blip r:embed="rId4">
            <a:alphaModFix/>
          </a:blip>
          <a:stretch>
            <a:fillRect/>
          </a:stretch>
        </p:blipFill>
        <p:spPr>
          <a:xfrm>
            <a:off x="4341825" y="4627424"/>
            <a:ext cx="3505200" cy="1066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4"/>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l-PL"/>
              <a:t>Wybrane modele</a:t>
            </a:r>
            <a:endParaRPr/>
          </a:p>
        </p:txBody>
      </p:sp>
      <p:sp>
        <p:nvSpPr>
          <p:cNvPr id="253" name="Google Shape;253;p34"/>
          <p:cNvSpPr txBox="1"/>
          <p:nvPr>
            <p:ph idx="1" type="body"/>
          </p:nvPr>
        </p:nvSpPr>
        <p:spPr>
          <a:xfrm>
            <a:off x="1142988" y="1929249"/>
            <a:ext cx="9906000" cy="3124200"/>
          </a:xfrm>
          <a:prstGeom prst="rect">
            <a:avLst/>
          </a:prstGeom>
        </p:spPr>
        <p:txBody>
          <a:bodyPr anchorCtr="0" anchor="ctr" bIns="45700" lIns="91425" spcFirstLastPara="1" rIns="91425" wrap="square" tIns="45700">
            <a:normAutofit/>
          </a:bodyPr>
          <a:lstStyle/>
          <a:p>
            <a:pPr indent="-342900" lvl="0" marL="457200" rtl="0" algn="l">
              <a:spcBef>
                <a:spcPts val="360"/>
              </a:spcBef>
              <a:spcAft>
                <a:spcPts val="0"/>
              </a:spcAft>
              <a:buSzPts val="1800"/>
              <a:buChar char="●"/>
            </a:pPr>
            <a:r>
              <a:rPr lang="pl-PL"/>
              <a:t>najmniejsze RMSE, RSE, R_SQUARED miał poniższy model, stąd go wybraliśmy</a:t>
            </a:r>
            <a:endParaRPr/>
          </a:p>
        </p:txBody>
      </p:sp>
      <p:pic>
        <p:nvPicPr>
          <p:cNvPr id="254" name="Google Shape;254;p34"/>
          <p:cNvPicPr preferRelativeResize="0"/>
          <p:nvPr/>
        </p:nvPicPr>
        <p:blipFill>
          <a:blip r:embed="rId3">
            <a:alphaModFix/>
          </a:blip>
          <a:stretch>
            <a:fillRect/>
          </a:stretch>
        </p:blipFill>
        <p:spPr>
          <a:xfrm>
            <a:off x="152413" y="3837699"/>
            <a:ext cx="11887201" cy="664974"/>
          </a:xfrm>
          <a:prstGeom prst="rect">
            <a:avLst/>
          </a:prstGeom>
          <a:noFill/>
          <a:ln>
            <a:noFill/>
          </a:ln>
        </p:spPr>
      </p:pic>
      <p:pic>
        <p:nvPicPr>
          <p:cNvPr id="255" name="Google Shape;255;p34"/>
          <p:cNvPicPr preferRelativeResize="0"/>
          <p:nvPr/>
        </p:nvPicPr>
        <p:blipFill>
          <a:blip r:embed="rId4">
            <a:alphaModFix/>
          </a:blip>
          <a:stretch>
            <a:fillRect/>
          </a:stretch>
        </p:blipFill>
        <p:spPr>
          <a:xfrm>
            <a:off x="4310088" y="4925299"/>
            <a:ext cx="3571875" cy="1057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1214150" y="0"/>
            <a:ext cx="9906000" cy="1395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l-PL"/>
              <a:t>Wybrane modele</a:t>
            </a:r>
            <a:endParaRPr/>
          </a:p>
        </p:txBody>
      </p:sp>
      <p:sp>
        <p:nvSpPr>
          <p:cNvPr id="261" name="Google Shape;261;p35"/>
          <p:cNvSpPr txBox="1"/>
          <p:nvPr>
            <p:ph idx="1" type="body"/>
          </p:nvPr>
        </p:nvSpPr>
        <p:spPr>
          <a:xfrm>
            <a:off x="976750" y="689250"/>
            <a:ext cx="9906000" cy="1704000"/>
          </a:xfrm>
          <a:prstGeom prst="rect">
            <a:avLst/>
          </a:prstGeom>
        </p:spPr>
        <p:txBody>
          <a:bodyPr anchorCtr="0" anchor="ctr" bIns="45700" lIns="91425" spcFirstLastPara="1" rIns="91425" wrap="square" tIns="45700">
            <a:normAutofit/>
          </a:bodyPr>
          <a:lstStyle/>
          <a:p>
            <a:pPr indent="-342900" lvl="0" marL="457200" rtl="0" algn="l">
              <a:spcBef>
                <a:spcPts val="360"/>
              </a:spcBef>
              <a:spcAft>
                <a:spcPts val="0"/>
              </a:spcAft>
              <a:buSzPts val="1800"/>
              <a:buChar char="●"/>
            </a:pPr>
            <a:r>
              <a:rPr lang="pl-PL"/>
              <a:t>najmniejszy udział tanich domów w 3 najdroższych kategoriach miał poniższy model, stąd go wybraliśmy</a:t>
            </a:r>
            <a:endParaRPr/>
          </a:p>
        </p:txBody>
      </p:sp>
      <p:pic>
        <p:nvPicPr>
          <p:cNvPr id="262" name="Google Shape;262;p35"/>
          <p:cNvPicPr preferRelativeResize="0"/>
          <p:nvPr/>
        </p:nvPicPr>
        <p:blipFill>
          <a:blip r:embed="rId3">
            <a:alphaModFix/>
          </a:blip>
          <a:stretch>
            <a:fillRect/>
          </a:stretch>
        </p:blipFill>
        <p:spPr>
          <a:xfrm>
            <a:off x="4701862" y="2842650"/>
            <a:ext cx="6180876" cy="3797125"/>
          </a:xfrm>
          <a:prstGeom prst="rect">
            <a:avLst/>
          </a:prstGeom>
          <a:noFill/>
          <a:ln>
            <a:noFill/>
          </a:ln>
        </p:spPr>
      </p:pic>
      <p:pic>
        <p:nvPicPr>
          <p:cNvPr id="263" name="Google Shape;263;p35"/>
          <p:cNvPicPr preferRelativeResize="0"/>
          <p:nvPr/>
        </p:nvPicPr>
        <p:blipFill>
          <a:blip r:embed="rId4">
            <a:alphaModFix/>
          </a:blip>
          <a:stretch>
            <a:fillRect/>
          </a:stretch>
        </p:blipFill>
        <p:spPr>
          <a:xfrm>
            <a:off x="71150" y="1970561"/>
            <a:ext cx="12192002" cy="747378"/>
          </a:xfrm>
          <a:prstGeom prst="rect">
            <a:avLst/>
          </a:prstGeom>
          <a:noFill/>
          <a:ln>
            <a:noFill/>
          </a:ln>
        </p:spPr>
      </p:pic>
      <p:pic>
        <p:nvPicPr>
          <p:cNvPr id="264" name="Google Shape;264;p35"/>
          <p:cNvPicPr preferRelativeResize="0"/>
          <p:nvPr/>
        </p:nvPicPr>
        <p:blipFill>
          <a:blip r:embed="rId5">
            <a:alphaModFix/>
          </a:blip>
          <a:stretch>
            <a:fillRect/>
          </a:stretch>
        </p:blipFill>
        <p:spPr>
          <a:xfrm>
            <a:off x="71138" y="2781738"/>
            <a:ext cx="3476625" cy="1114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1058288" y="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l-PL"/>
              <a:t>Wybrane modele</a:t>
            </a:r>
            <a:endParaRPr/>
          </a:p>
        </p:txBody>
      </p:sp>
      <p:sp>
        <p:nvSpPr>
          <p:cNvPr id="270" name="Google Shape;270;p36"/>
          <p:cNvSpPr txBox="1"/>
          <p:nvPr>
            <p:ph idx="1" type="body"/>
          </p:nvPr>
        </p:nvSpPr>
        <p:spPr>
          <a:xfrm>
            <a:off x="924788" y="83124"/>
            <a:ext cx="9906000" cy="3124200"/>
          </a:xfrm>
          <a:prstGeom prst="rect">
            <a:avLst/>
          </a:prstGeom>
        </p:spPr>
        <p:txBody>
          <a:bodyPr anchorCtr="0" anchor="ctr" bIns="45700" lIns="91425" spcFirstLastPara="1" rIns="91425" wrap="square" tIns="45700">
            <a:normAutofit/>
          </a:bodyPr>
          <a:lstStyle/>
          <a:p>
            <a:pPr indent="-342900" lvl="0" marL="457200" rtl="0" algn="l">
              <a:spcBef>
                <a:spcPts val="360"/>
              </a:spcBef>
              <a:spcAft>
                <a:spcPts val="0"/>
              </a:spcAft>
              <a:buSzPts val="1800"/>
              <a:buChar char="●"/>
            </a:pPr>
            <a:r>
              <a:rPr lang="pl-PL"/>
              <a:t>z tych samych powodów wybraliśmy poniższy model</a:t>
            </a:r>
            <a:endParaRPr/>
          </a:p>
        </p:txBody>
      </p:sp>
      <p:pic>
        <p:nvPicPr>
          <p:cNvPr id="271" name="Google Shape;271;p36"/>
          <p:cNvPicPr preferRelativeResize="0"/>
          <p:nvPr/>
        </p:nvPicPr>
        <p:blipFill>
          <a:blip r:embed="rId3">
            <a:alphaModFix/>
          </a:blip>
          <a:stretch>
            <a:fillRect/>
          </a:stretch>
        </p:blipFill>
        <p:spPr>
          <a:xfrm>
            <a:off x="5468150" y="2774375"/>
            <a:ext cx="6451149" cy="3784101"/>
          </a:xfrm>
          <a:prstGeom prst="rect">
            <a:avLst/>
          </a:prstGeom>
          <a:noFill/>
          <a:ln>
            <a:noFill/>
          </a:ln>
        </p:spPr>
      </p:pic>
      <p:pic>
        <p:nvPicPr>
          <p:cNvPr id="272" name="Google Shape;272;p36"/>
          <p:cNvPicPr preferRelativeResize="0"/>
          <p:nvPr/>
        </p:nvPicPr>
        <p:blipFill>
          <a:blip r:embed="rId4">
            <a:alphaModFix/>
          </a:blip>
          <a:stretch>
            <a:fillRect/>
          </a:stretch>
        </p:blipFill>
        <p:spPr>
          <a:xfrm>
            <a:off x="-84700" y="1981482"/>
            <a:ext cx="12191999" cy="716410"/>
          </a:xfrm>
          <a:prstGeom prst="rect">
            <a:avLst/>
          </a:prstGeom>
          <a:noFill/>
          <a:ln>
            <a:noFill/>
          </a:ln>
        </p:spPr>
      </p:pic>
      <p:pic>
        <p:nvPicPr>
          <p:cNvPr id="273" name="Google Shape;273;p36"/>
          <p:cNvPicPr preferRelativeResize="0"/>
          <p:nvPr/>
        </p:nvPicPr>
        <p:blipFill>
          <a:blip r:embed="rId5">
            <a:alphaModFix/>
          </a:blip>
          <a:stretch>
            <a:fillRect/>
          </a:stretch>
        </p:blipFill>
        <p:spPr>
          <a:xfrm>
            <a:off x="131600" y="3110349"/>
            <a:ext cx="3552825" cy="9239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txBox="1"/>
          <p:nvPr>
            <p:ph type="title"/>
          </p:nvPr>
        </p:nvSpPr>
        <p:spPr>
          <a:xfrm>
            <a:off x="1143000" y="40425"/>
            <a:ext cx="9906000" cy="1132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l-PL"/>
              <a:t>Wybrane modele</a:t>
            </a:r>
            <a:endParaRPr/>
          </a:p>
        </p:txBody>
      </p:sp>
      <p:sp>
        <p:nvSpPr>
          <p:cNvPr id="279" name="Google Shape;279;p37"/>
          <p:cNvSpPr txBox="1"/>
          <p:nvPr>
            <p:ph idx="1" type="body"/>
          </p:nvPr>
        </p:nvSpPr>
        <p:spPr>
          <a:xfrm>
            <a:off x="1079075" y="1087450"/>
            <a:ext cx="9906000" cy="732000"/>
          </a:xfrm>
          <a:prstGeom prst="rect">
            <a:avLst/>
          </a:prstGeom>
        </p:spPr>
        <p:txBody>
          <a:bodyPr anchorCtr="0" anchor="ctr" bIns="45700" lIns="91425" spcFirstLastPara="1" rIns="91425" wrap="square" tIns="45700">
            <a:normAutofit/>
          </a:bodyPr>
          <a:lstStyle/>
          <a:p>
            <a:pPr indent="-342900" lvl="0" marL="457200" rtl="0" algn="l">
              <a:spcBef>
                <a:spcPts val="360"/>
              </a:spcBef>
              <a:spcAft>
                <a:spcPts val="0"/>
              </a:spcAft>
              <a:buSzPts val="1800"/>
              <a:buChar char="●"/>
            </a:pPr>
            <a:r>
              <a:rPr lang="pl-PL"/>
              <a:t>za najlepsze zgadywanie 2 najtanśzych kubełków domów wybraliśmy ten model:</a:t>
            </a:r>
            <a:endParaRPr/>
          </a:p>
        </p:txBody>
      </p:sp>
      <p:pic>
        <p:nvPicPr>
          <p:cNvPr id="280" name="Google Shape;280;p37"/>
          <p:cNvPicPr preferRelativeResize="0"/>
          <p:nvPr/>
        </p:nvPicPr>
        <p:blipFill>
          <a:blip r:embed="rId3">
            <a:alphaModFix/>
          </a:blip>
          <a:stretch>
            <a:fillRect/>
          </a:stretch>
        </p:blipFill>
        <p:spPr>
          <a:xfrm>
            <a:off x="6016323" y="2645100"/>
            <a:ext cx="5415549" cy="4134275"/>
          </a:xfrm>
          <a:prstGeom prst="rect">
            <a:avLst/>
          </a:prstGeom>
          <a:noFill/>
          <a:ln>
            <a:noFill/>
          </a:ln>
        </p:spPr>
      </p:pic>
      <p:pic>
        <p:nvPicPr>
          <p:cNvPr id="281" name="Google Shape;281;p37"/>
          <p:cNvPicPr preferRelativeResize="0"/>
          <p:nvPr/>
        </p:nvPicPr>
        <p:blipFill>
          <a:blip r:embed="rId4">
            <a:alphaModFix/>
          </a:blip>
          <a:stretch>
            <a:fillRect/>
          </a:stretch>
        </p:blipFill>
        <p:spPr>
          <a:xfrm>
            <a:off x="131600" y="1819438"/>
            <a:ext cx="12191999" cy="732174"/>
          </a:xfrm>
          <a:prstGeom prst="rect">
            <a:avLst/>
          </a:prstGeom>
          <a:noFill/>
          <a:ln>
            <a:noFill/>
          </a:ln>
        </p:spPr>
      </p:pic>
      <p:pic>
        <p:nvPicPr>
          <p:cNvPr id="282" name="Google Shape;282;p37"/>
          <p:cNvPicPr preferRelativeResize="0"/>
          <p:nvPr/>
        </p:nvPicPr>
        <p:blipFill>
          <a:blip r:embed="rId5">
            <a:alphaModFix/>
          </a:blip>
          <a:stretch>
            <a:fillRect/>
          </a:stretch>
        </p:blipFill>
        <p:spPr>
          <a:xfrm>
            <a:off x="1079075" y="2759437"/>
            <a:ext cx="3409950" cy="1019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20"/>
          <p:cNvSpPr txBox="1"/>
          <p:nvPr>
            <p:ph type="title"/>
          </p:nvPr>
        </p:nvSpPr>
        <p:spPr>
          <a:xfrm>
            <a:off x="669851" y="1430179"/>
            <a:ext cx="3029313" cy="367590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2500"/>
              <a:buFont typeface="Century Gothic"/>
              <a:buNone/>
            </a:pPr>
            <a:r>
              <a:rPr lang="pl-PL" sz="2500"/>
              <a:t>Plan prezentacji</a:t>
            </a:r>
            <a:endParaRPr sz="2500"/>
          </a:p>
          <a:p>
            <a:pPr indent="0" lvl="0" marL="0" rtl="0" algn="l">
              <a:spcBef>
                <a:spcPts val="0"/>
              </a:spcBef>
              <a:spcAft>
                <a:spcPts val="0"/>
              </a:spcAft>
              <a:buClr>
                <a:schemeClr val="lt1"/>
              </a:buClr>
              <a:buSzPts val="2500"/>
              <a:buFont typeface="Century Gothic"/>
              <a:buNone/>
            </a:pPr>
            <a:r>
              <a:t/>
            </a:r>
            <a:endParaRPr sz="2500"/>
          </a:p>
        </p:txBody>
      </p:sp>
      <p:sp>
        <p:nvSpPr>
          <p:cNvPr id="141" name="Google Shape;141;p20"/>
          <p:cNvSpPr/>
          <p:nvPr/>
        </p:nvSpPr>
        <p:spPr>
          <a:xfrm>
            <a:off x="4059934" y="0"/>
            <a:ext cx="81321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cxnSp>
        <p:nvCxnSpPr>
          <p:cNvPr id="142" name="Google Shape;142;p20"/>
          <p:cNvCxnSpPr/>
          <p:nvPr/>
        </p:nvCxnSpPr>
        <p:spPr>
          <a:xfrm>
            <a:off x="4069971" y="0"/>
            <a:ext cx="0" cy="6858000"/>
          </a:xfrm>
          <a:prstGeom prst="straightConnector1">
            <a:avLst/>
          </a:prstGeom>
          <a:solidFill>
            <a:srgbClr val="FFFFFF"/>
          </a:solidFill>
          <a:ln cap="flat" cmpd="sng" w="38100">
            <a:solidFill>
              <a:srgbClr val="363D46"/>
            </a:solidFill>
            <a:prstDash val="solid"/>
            <a:miter lim="800000"/>
            <a:headEnd len="sm" w="sm" type="none"/>
            <a:tailEnd len="sm" w="sm" type="none"/>
          </a:ln>
        </p:spPr>
      </p:cxnSp>
      <p:sp>
        <p:nvSpPr>
          <p:cNvPr id="143" name="Google Shape;143;p20"/>
          <p:cNvSpPr/>
          <p:nvPr/>
        </p:nvSpPr>
        <p:spPr>
          <a:xfrm flipH="1" rot="5400000">
            <a:off x="894952" y="3195797"/>
            <a:ext cx="6858000" cy="466406"/>
          </a:xfrm>
          <a:prstGeom prst="rect">
            <a:avLst/>
          </a:prstGeom>
          <a:gradFill>
            <a:gsLst>
              <a:gs pos="0">
                <a:srgbClr val="363D46">
                  <a:alpha val="0"/>
                </a:srgbClr>
              </a:gs>
              <a:gs pos="100000">
                <a:srgbClr val="282D34"/>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entury Gothic"/>
              <a:ea typeface="Century Gothic"/>
              <a:cs typeface="Century Gothic"/>
              <a:sym typeface="Century Gothic"/>
            </a:endParaRPr>
          </a:p>
        </p:txBody>
      </p:sp>
      <p:sp>
        <p:nvSpPr>
          <p:cNvPr id="144" name="Google Shape;144;p20"/>
          <p:cNvSpPr/>
          <p:nvPr/>
        </p:nvSpPr>
        <p:spPr>
          <a:xfrm>
            <a:off x="5320731" y="2906331"/>
            <a:ext cx="723600" cy="7236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 name="Google Shape;145;p20"/>
          <p:cNvGrpSpPr/>
          <p:nvPr/>
        </p:nvGrpSpPr>
        <p:grpSpPr>
          <a:xfrm>
            <a:off x="5054375" y="965762"/>
            <a:ext cx="6046264" cy="4604601"/>
            <a:chOff x="0" y="562"/>
            <a:chExt cx="6046264" cy="4604601"/>
          </a:xfrm>
        </p:grpSpPr>
        <p:sp>
          <p:nvSpPr>
            <p:cNvPr id="146" name="Google Shape;146;p20"/>
            <p:cNvSpPr/>
            <p:nvPr/>
          </p:nvSpPr>
          <p:spPr>
            <a:xfrm>
              <a:off x="0" y="562"/>
              <a:ext cx="6046200" cy="1315500"/>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266356" y="296431"/>
              <a:ext cx="723600" cy="7236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1519564" y="562"/>
              <a:ext cx="4526700" cy="131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txBox="1"/>
            <p:nvPr/>
          </p:nvSpPr>
          <p:spPr>
            <a:xfrm>
              <a:off x="1519564" y="562"/>
              <a:ext cx="4526700" cy="1315500"/>
            </a:xfrm>
            <a:prstGeom prst="rect">
              <a:avLst/>
            </a:prstGeom>
            <a:noFill/>
            <a:ln>
              <a:noFill/>
            </a:ln>
          </p:spPr>
          <p:txBody>
            <a:bodyPr anchorCtr="0" anchor="ctr" bIns="139225" lIns="139225" spcFirstLastPara="1" rIns="139225" wrap="square" tIns="139225">
              <a:noAutofit/>
            </a:bodyPr>
            <a:lstStyle/>
            <a:p>
              <a:pPr indent="0" lvl="0" marL="0" marR="0" rtl="0" algn="l">
                <a:lnSpc>
                  <a:spcPct val="100000"/>
                </a:lnSpc>
                <a:spcBef>
                  <a:spcPts val="0"/>
                </a:spcBef>
                <a:spcAft>
                  <a:spcPts val="0"/>
                </a:spcAft>
                <a:buNone/>
              </a:pPr>
              <a:r>
                <a:rPr lang="pl-PL" sz="2500">
                  <a:solidFill>
                    <a:schemeClr val="lt1"/>
                  </a:solidFill>
                  <a:latin typeface="Century Gothic"/>
                  <a:ea typeface="Century Gothic"/>
                  <a:cs typeface="Century Gothic"/>
                  <a:sym typeface="Century Gothic"/>
                </a:rPr>
                <a:t>XGBoost</a:t>
              </a:r>
              <a:endParaRPr b="0" i="0" sz="2500" u="none" cap="none" strike="noStrike">
                <a:solidFill>
                  <a:schemeClr val="lt1"/>
                </a:solidFill>
                <a:latin typeface="Century Gothic"/>
                <a:ea typeface="Century Gothic"/>
                <a:cs typeface="Century Gothic"/>
                <a:sym typeface="Century Gothic"/>
              </a:endParaRPr>
            </a:p>
          </p:txBody>
        </p:sp>
        <p:sp>
          <p:nvSpPr>
            <p:cNvPr id="150" name="Google Shape;150;p20"/>
            <p:cNvSpPr/>
            <p:nvPr/>
          </p:nvSpPr>
          <p:spPr>
            <a:xfrm>
              <a:off x="0" y="1645112"/>
              <a:ext cx="6046200" cy="1315500"/>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a:off x="1519564" y="1645112"/>
              <a:ext cx="4526700" cy="131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0" y="3289663"/>
              <a:ext cx="6046200" cy="1315500"/>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0"/>
            <p:cNvSpPr/>
            <p:nvPr/>
          </p:nvSpPr>
          <p:spPr>
            <a:xfrm>
              <a:off x="1519564" y="3289663"/>
              <a:ext cx="4526700" cy="131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txBox="1"/>
            <p:nvPr/>
          </p:nvSpPr>
          <p:spPr>
            <a:xfrm>
              <a:off x="1519564" y="3289663"/>
              <a:ext cx="4526700" cy="1315500"/>
            </a:xfrm>
            <a:prstGeom prst="rect">
              <a:avLst/>
            </a:prstGeom>
            <a:noFill/>
            <a:ln>
              <a:noFill/>
            </a:ln>
          </p:spPr>
          <p:txBody>
            <a:bodyPr anchorCtr="0" anchor="ctr" bIns="139225" lIns="139225" spcFirstLastPara="1" rIns="139225" wrap="square" tIns="139225">
              <a:noAutofit/>
            </a:bodyPr>
            <a:lstStyle/>
            <a:p>
              <a:pPr indent="0" lvl="0" marL="0" marR="0" rtl="0" algn="l">
                <a:lnSpc>
                  <a:spcPct val="100000"/>
                </a:lnSpc>
                <a:spcBef>
                  <a:spcPts val="0"/>
                </a:spcBef>
                <a:spcAft>
                  <a:spcPts val="0"/>
                </a:spcAft>
                <a:buNone/>
              </a:pPr>
              <a:r>
                <a:rPr lang="pl-PL" sz="2500">
                  <a:solidFill>
                    <a:schemeClr val="lt1"/>
                  </a:solidFill>
                  <a:latin typeface="Century Gothic"/>
                  <a:ea typeface="Century Gothic"/>
                  <a:cs typeface="Century Gothic"/>
                  <a:sym typeface="Century Gothic"/>
                </a:rPr>
                <a:t>Catboost, randomForest</a:t>
              </a:r>
              <a:endParaRPr b="0" i="0" sz="2500" u="none" cap="none" strike="noStrike">
                <a:solidFill>
                  <a:schemeClr val="lt1"/>
                </a:solidFill>
                <a:latin typeface="Century Gothic"/>
                <a:ea typeface="Century Gothic"/>
                <a:cs typeface="Century Gothic"/>
                <a:sym typeface="Century Gothic"/>
              </a:endParaRPr>
            </a:p>
          </p:txBody>
        </p:sp>
        <p:sp>
          <p:nvSpPr>
            <p:cNvPr id="155" name="Google Shape;155;p20"/>
            <p:cNvSpPr txBox="1"/>
            <p:nvPr/>
          </p:nvSpPr>
          <p:spPr>
            <a:xfrm>
              <a:off x="1519564" y="1645112"/>
              <a:ext cx="4526700" cy="1315500"/>
            </a:xfrm>
            <a:prstGeom prst="rect">
              <a:avLst/>
            </a:prstGeom>
            <a:noFill/>
            <a:ln>
              <a:noFill/>
            </a:ln>
          </p:spPr>
          <p:txBody>
            <a:bodyPr anchorCtr="0" anchor="ctr" bIns="139225" lIns="139225" spcFirstLastPara="1" rIns="139225" wrap="square" tIns="139225">
              <a:noAutofit/>
            </a:bodyPr>
            <a:lstStyle/>
            <a:p>
              <a:pPr indent="0" lvl="0" marL="0" rtl="0" algn="l">
                <a:spcBef>
                  <a:spcPts val="0"/>
                </a:spcBef>
                <a:spcAft>
                  <a:spcPts val="0"/>
                </a:spcAft>
                <a:buClr>
                  <a:schemeClr val="dk1"/>
                </a:buClr>
                <a:buFont typeface="Arial"/>
                <a:buNone/>
              </a:pPr>
              <a:r>
                <a:rPr lang="pl-PL" sz="2500">
                  <a:solidFill>
                    <a:schemeClr val="lt1"/>
                  </a:solidFill>
                  <a:latin typeface="Century Gothic"/>
                  <a:ea typeface="Century Gothic"/>
                  <a:cs typeface="Century Gothic"/>
                  <a:sym typeface="Century Gothic"/>
                </a:rPr>
                <a:t>LGMB</a:t>
              </a:r>
              <a:endParaRPr b="0" i="0" sz="2500" u="none" cap="none" strike="noStrike">
                <a:solidFill>
                  <a:schemeClr val="lt1"/>
                </a:solidFill>
                <a:latin typeface="Century Gothic"/>
                <a:ea typeface="Century Gothic"/>
                <a:cs typeface="Century Gothic"/>
                <a:sym typeface="Century Gothic"/>
              </a:endParaRPr>
            </a:p>
          </p:txBody>
        </p:sp>
      </p:grpSp>
      <p:sp>
        <p:nvSpPr>
          <p:cNvPr id="156" name="Google Shape;156;p20"/>
          <p:cNvSpPr/>
          <p:nvPr/>
        </p:nvSpPr>
        <p:spPr>
          <a:xfrm>
            <a:off x="5320731" y="2906269"/>
            <a:ext cx="723600" cy="7236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p:nvPr/>
        </p:nvSpPr>
        <p:spPr>
          <a:xfrm>
            <a:off x="5320731" y="4458706"/>
            <a:ext cx="723600" cy="7236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8"/>
          <p:cNvSpPr txBox="1"/>
          <p:nvPr>
            <p:ph type="ctrTitle"/>
          </p:nvPr>
        </p:nvSpPr>
        <p:spPr>
          <a:xfrm>
            <a:off x="1751012" y="609601"/>
            <a:ext cx="8676300" cy="32004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pl-PL"/>
              <a:t>XGBoost</a:t>
            </a:r>
            <a:endParaRPr/>
          </a:p>
        </p:txBody>
      </p:sp>
      <p:sp>
        <p:nvSpPr>
          <p:cNvPr id="288" name="Google Shape;288;p38"/>
          <p:cNvSpPr txBox="1"/>
          <p:nvPr>
            <p:ph idx="1" type="subTitle"/>
          </p:nvPr>
        </p:nvSpPr>
        <p:spPr>
          <a:xfrm>
            <a:off x="1751012" y="3886200"/>
            <a:ext cx="8676300" cy="1905000"/>
          </a:xfrm>
          <a:prstGeom prst="rect">
            <a:avLst/>
          </a:prstGeom>
        </p:spPr>
        <p:txBody>
          <a:bodyPr anchorCtr="0" anchor="t" bIns="45700" lIns="91425" spcFirstLastPara="1" rIns="91425" wrap="square" tIns="45700">
            <a:normAutofit/>
          </a:bodyPr>
          <a:lstStyle/>
          <a:p>
            <a:pPr indent="0" lvl="0" marL="0" rtl="0" algn="ctr">
              <a:spcBef>
                <a:spcPts val="420"/>
              </a:spcBef>
              <a:spcAft>
                <a:spcPts val="600"/>
              </a:spcAft>
              <a:buNone/>
            </a:pPr>
            <a:r>
              <a:rPr lang="pl-PL"/>
              <a:t>funkcje napisane przez zespół WhyR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9"/>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l-PL"/>
              <a:t>Przeszukiwana przestrzeń</a:t>
            </a:r>
            <a:endParaRPr/>
          </a:p>
        </p:txBody>
      </p:sp>
      <p:sp>
        <p:nvSpPr>
          <p:cNvPr id="294" name="Google Shape;294;p39"/>
          <p:cNvSpPr txBox="1"/>
          <p:nvPr>
            <p:ph idx="1" type="body"/>
          </p:nvPr>
        </p:nvSpPr>
        <p:spPr>
          <a:xfrm>
            <a:off x="1141419" y="2667000"/>
            <a:ext cx="4960200" cy="31242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Clr>
                <a:schemeClr val="dk1"/>
              </a:buClr>
              <a:buSzPts val="1100"/>
              <a:buFont typeface="Arial"/>
              <a:buNone/>
            </a:pPr>
            <a:r>
              <a:rPr lang="pl-PL"/>
              <a:t>bounds &lt;- list(eta = c(0.0001, 0.9),</a:t>
            </a:r>
            <a:endParaRPr/>
          </a:p>
          <a:p>
            <a:pPr indent="0" lvl="0" marL="0" rtl="0" algn="l">
              <a:spcBef>
                <a:spcPts val="600"/>
              </a:spcBef>
              <a:spcAft>
                <a:spcPts val="0"/>
              </a:spcAft>
              <a:buClr>
                <a:schemeClr val="dk1"/>
              </a:buClr>
              <a:buSzPts val="1100"/>
              <a:buFont typeface="Arial"/>
              <a:buNone/>
            </a:pPr>
            <a:r>
              <a:rPr lang="pl-PL"/>
              <a:t>               max_depth = c(1L, 24L),</a:t>
            </a:r>
            <a:endParaRPr/>
          </a:p>
          <a:p>
            <a:pPr indent="0" lvl="0" marL="0" rtl="0" algn="l">
              <a:spcBef>
                <a:spcPts val="600"/>
              </a:spcBef>
              <a:spcAft>
                <a:spcPts val="0"/>
              </a:spcAft>
              <a:buClr>
                <a:schemeClr val="dk1"/>
              </a:buClr>
              <a:buSzPts val="1100"/>
              <a:buFont typeface="Arial"/>
              <a:buNone/>
            </a:pPr>
            <a:r>
              <a:rPr lang="pl-PL"/>
              <a:t>               min_child_weight = c(0, 100),</a:t>
            </a:r>
            <a:endParaRPr/>
          </a:p>
          <a:p>
            <a:pPr indent="0" lvl="0" marL="0" rtl="0" algn="l">
              <a:spcBef>
                <a:spcPts val="600"/>
              </a:spcBef>
              <a:spcAft>
                <a:spcPts val="0"/>
              </a:spcAft>
              <a:buClr>
                <a:schemeClr val="dk1"/>
              </a:buClr>
              <a:buSzPts val="1100"/>
              <a:buFont typeface="Arial"/>
              <a:buNone/>
            </a:pPr>
            <a:r>
              <a:rPr lang="pl-PL"/>
              <a:t>               subsample = c(0.5, 1),</a:t>
            </a:r>
            <a:endParaRPr/>
          </a:p>
          <a:p>
            <a:pPr indent="0" lvl="0" marL="0" rtl="0" algn="l">
              <a:spcBef>
                <a:spcPts val="600"/>
              </a:spcBef>
              <a:spcAft>
                <a:spcPts val="0"/>
              </a:spcAft>
              <a:buClr>
                <a:schemeClr val="dk1"/>
              </a:buClr>
              <a:buSzPts val="1100"/>
              <a:buFont typeface="Arial"/>
              <a:buNone/>
            </a:pPr>
            <a:r>
              <a:rPr lang="pl-PL"/>
              <a:t>               lambda = c(1, 100),</a:t>
            </a:r>
            <a:endParaRPr/>
          </a:p>
          <a:p>
            <a:pPr indent="0" lvl="0" marL="0" rtl="0" algn="l">
              <a:spcBef>
                <a:spcPts val="600"/>
              </a:spcBef>
              <a:spcAft>
                <a:spcPts val="0"/>
              </a:spcAft>
              <a:buClr>
                <a:schemeClr val="dk1"/>
              </a:buClr>
              <a:buSzPts val="1100"/>
              <a:buFont typeface="Arial"/>
              <a:buNone/>
            </a:pPr>
            <a:r>
              <a:rPr lang="pl-PL"/>
              <a:t>               alpha = c(1, 100),</a:t>
            </a:r>
            <a:endParaRPr/>
          </a:p>
          <a:p>
            <a:pPr indent="0" lvl="0" marL="0" rtl="0" algn="l">
              <a:spcBef>
                <a:spcPts val="600"/>
              </a:spcBef>
              <a:spcAft>
                <a:spcPts val="0"/>
              </a:spcAft>
              <a:buClr>
                <a:schemeClr val="dk1"/>
              </a:buClr>
              <a:buSzPts val="1100"/>
              <a:buFont typeface="Arial"/>
              <a:buNone/>
            </a:pPr>
            <a:r>
              <a:rPr lang="pl-PL"/>
              <a:t>               nrounds = c(1L,60L))</a:t>
            </a:r>
            <a:endParaRPr/>
          </a:p>
          <a:p>
            <a:pPr indent="0" lvl="0" marL="0" rtl="0" algn="l">
              <a:spcBef>
                <a:spcPts val="600"/>
              </a:spcBef>
              <a:spcAft>
                <a:spcPts val="600"/>
              </a:spcAft>
              <a:buNone/>
            </a:pPr>
            <a:r>
              <a:t/>
            </a:r>
            <a:endParaRPr/>
          </a:p>
        </p:txBody>
      </p:sp>
      <p:sp>
        <p:nvSpPr>
          <p:cNvPr id="295" name="Google Shape;295;p39"/>
          <p:cNvSpPr txBox="1"/>
          <p:nvPr>
            <p:ph idx="1" type="body"/>
          </p:nvPr>
        </p:nvSpPr>
        <p:spPr>
          <a:xfrm>
            <a:off x="6101619" y="2667000"/>
            <a:ext cx="4960200" cy="3124200"/>
          </a:xfrm>
          <a:prstGeom prst="rect">
            <a:avLst/>
          </a:prstGeom>
        </p:spPr>
        <p:txBody>
          <a:bodyPr anchorCtr="0" anchor="ctr" bIns="45700" lIns="91425" spcFirstLastPara="1" rIns="91425" wrap="square" tIns="45700">
            <a:normAutofit/>
          </a:bodyPr>
          <a:lstStyle/>
          <a:p>
            <a:pPr indent="0" lvl="0" marL="0" rtl="0" algn="l">
              <a:spcBef>
                <a:spcPts val="360"/>
              </a:spcBef>
              <a:spcAft>
                <a:spcPts val="600"/>
              </a:spcAft>
              <a:buNone/>
            </a:pPr>
            <a:r>
              <a:rPr lang="pl-PL"/>
              <a:t>bayes_out &lt;- bayesOpt(FUN = obj_func, bounds = bounds, initPoints = length(bounds) + 2, iters.n = 60)</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0"/>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l-PL"/>
              <a:t>Baseline</a:t>
            </a:r>
            <a:endParaRPr/>
          </a:p>
        </p:txBody>
      </p:sp>
      <p:sp>
        <p:nvSpPr>
          <p:cNvPr id="301" name="Google Shape;301;p40"/>
          <p:cNvSpPr txBox="1"/>
          <p:nvPr>
            <p:ph idx="1" type="body"/>
          </p:nvPr>
        </p:nvSpPr>
        <p:spPr>
          <a:xfrm>
            <a:off x="1141413" y="2666999"/>
            <a:ext cx="9906000" cy="31242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None/>
            </a:pPr>
            <a:r>
              <a:rPr lang="pl-PL"/>
              <a:t>Dla parametrów domyślnych XGBoost otrzymał następujące metryki:</a:t>
            </a:r>
            <a:endParaRPr/>
          </a:p>
          <a:p>
            <a:pPr indent="0" lvl="0" marL="0" rtl="0" algn="l">
              <a:spcBef>
                <a:spcPts val="600"/>
              </a:spcBef>
              <a:spcAft>
                <a:spcPts val="0"/>
              </a:spcAft>
              <a:buNone/>
            </a:pPr>
            <a:r>
              <a:rPr lang="pl-PL"/>
              <a:t>RMSE: test 290 878. oraz </a:t>
            </a:r>
            <a:r>
              <a:rPr lang="pl-PL"/>
              <a:t>train </a:t>
            </a:r>
            <a:r>
              <a:rPr lang="pl-PL"/>
              <a:t>5 862</a:t>
            </a:r>
            <a:endParaRPr/>
          </a:p>
          <a:p>
            <a:pPr indent="0" lvl="0" marL="0" rtl="0" algn="l">
              <a:spcBef>
                <a:spcPts val="600"/>
              </a:spcBef>
              <a:spcAft>
                <a:spcPts val="0"/>
              </a:spcAft>
              <a:buNone/>
            </a:pPr>
            <a:r>
              <a:rPr lang="pl-PL"/>
              <a:t>MAE: test 103 117 oraz train 4 151</a:t>
            </a:r>
            <a:endParaRPr/>
          </a:p>
          <a:p>
            <a:pPr indent="0" lvl="0" marL="0" rtl="0" algn="l">
              <a:spcBef>
                <a:spcPts val="600"/>
              </a:spcBef>
              <a:spcAft>
                <a:spcPts val="0"/>
              </a:spcAft>
              <a:buNone/>
            </a:pPr>
            <a:r>
              <a:t/>
            </a:r>
            <a:endParaRPr/>
          </a:p>
          <a:p>
            <a:pPr indent="0" lvl="0" marL="0" rtl="0" algn="l">
              <a:spcBef>
                <a:spcPts val="600"/>
              </a:spcBef>
              <a:spcAft>
                <a:spcPts val="600"/>
              </a:spcAft>
              <a:buNone/>
            </a:pPr>
            <a:r>
              <a:rPr lang="pl-PL"/>
              <a:t>Jak okaże się później, MAE w tym przypadku jest bardzo dobre, jednakże model jest strasznie przeuczony co go dyskredytuje.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1"/>
          <p:cNvSpPr txBox="1"/>
          <p:nvPr>
            <p:ph type="title"/>
          </p:nvPr>
        </p:nvSpPr>
        <p:spPr>
          <a:xfrm>
            <a:off x="862719" y="350875"/>
            <a:ext cx="47808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l-PL"/>
              <a:t>Wybrane modele - model 1</a:t>
            </a:r>
            <a:endParaRPr/>
          </a:p>
        </p:txBody>
      </p:sp>
      <p:sp>
        <p:nvSpPr>
          <p:cNvPr id="307" name="Google Shape;307;p41"/>
          <p:cNvSpPr txBox="1"/>
          <p:nvPr>
            <p:ph idx="1" type="body"/>
          </p:nvPr>
        </p:nvSpPr>
        <p:spPr>
          <a:xfrm>
            <a:off x="862725" y="2255875"/>
            <a:ext cx="4910400" cy="3487200"/>
          </a:xfrm>
          <a:prstGeom prst="rect">
            <a:avLst/>
          </a:prstGeom>
        </p:spPr>
        <p:txBody>
          <a:bodyPr anchorCtr="0" anchor="ctr" bIns="45700" lIns="91425" spcFirstLastPara="1" rIns="91425" wrap="square" tIns="45700">
            <a:normAutofit/>
          </a:bodyPr>
          <a:lstStyle/>
          <a:p>
            <a:pPr indent="-342900" lvl="0" marL="457200" rtl="0" algn="l">
              <a:spcBef>
                <a:spcPts val="360"/>
              </a:spcBef>
              <a:spcAft>
                <a:spcPts val="0"/>
              </a:spcAft>
              <a:buSzPts val="1800"/>
              <a:buChar char="●"/>
            </a:pPr>
            <a:r>
              <a:rPr lang="pl-PL"/>
              <a:t>najmniejsze MAE miał model 1 (94 336), więc został wybrany. Warto zaznaczyć Model 1 był przeuczony (MAE 38 016), jednakże nie aż tak bardzo.</a:t>
            </a:r>
            <a:endParaRPr/>
          </a:p>
          <a:p>
            <a:pPr indent="-342900" lvl="0" marL="457200" rtl="0" algn="l">
              <a:spcBef>
                <a:spcPts val="0"/>
              </a:spcBef>
              <a:spcAft>
                <a:spcPts val="0"/>
              </a:spcAft>
              <a:buSzPts val="1800"/>
              <a:buChar char="●"/>
            </a:pPr>
            <a:r>
              <a:rPr lang="pl-PL"/>
              <a:t>Ponadto model ten otrzymał najwyższą wartość R2: 0.76, najniższe RMSE 280 000 oraz najstabilniejsze klasyfikacje dla domów najtańszych i bardzo dobre dla najdroższych</a:t>
            </a:r>
            <a:endParaRPr/>
          </a:p>
        </p:txBody>
      </p:sp>
      <p:pic>
        <p:nvPicPr>
          <p:cNvPr id="308" name="Google Shape;308;p41"/>
          <p:cNvPicPr preferRelativeResize="0"/>
          <p:nvPr/>
        </p:nvPicPr>
        <p:blipFill>
          <a:blip r:embed="rId3">
            <a:alphaModFix/>
          </a:blip>
          <a:stretch>
            <a:fillRect/>
          </a:stretch>
        </p:blipFill>
        <p:spPr>
          <a:xfrm>
            <a:off x="5852750" y="350863"/>
            <a:ext cx="6156274" cy="61562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2"/>
          <p:cNvSpPr txBox="1"/>
          <p:nvPr>
            <p:ph type="title"/>
          </p:nvPr>
        </p:nvSpPr>
        <p:spPr>
          <a:xfrm>
            <a:off x="803001" y="619575"/>
            <a:ext cx="46716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l-PL"/>
              <a:t>Wybrane modele - model 2</a:t>
            </a:r>
            <a:endParaRPr/>
          </a:p>
        </p:txBody>
      </p:sp>
      <p:sp>
        <p:nvSpPr>
          <p:cNvPr id="314" name="Google Shape;314;p42"/>
          <p:cNvSpPr txBox="1"/>
          <p:nvPr>
            <p:ph idx="1" type="body"/>
          </p:nvPr>
        </p:nvSpPr>
        <p:spPr>
          <a:xfrm>
            <a:off x="802993" y="3003775"/>
            <a:ext cx="4233600" cy="3124200"/>
          </a:xfrm>
          <a:prstGeom prst="rect">
            <a:avLst/>
          </a:prstGeom>
        </p:spPr>
        <p:txBody>
          <a:bodyPr anchorCtr="0" anchor="ctr" bIns="45700" lIns="91425" spcFirstLastPara="1" rIns="91425" wrap="square" tIns="45700">
            <a:normAutofit lnSpcReduction="20000"/>
          </a:bodyPr>
          <a:lstStyle/>
          <a:p>
            <a:pPr indent="-342900" lvl="0" marL="457200" rtl="0" algn="l">
              <a:spcBef>
                <a:spcPts val="360"/>
              </a:spcBef>
              <a:spcAft>
                <a:spcPts val="0"/>
              </a:spcAft>
              <a:buSzPts val="1800"/>
              <a:buChar char="●"/>
            </a:pPr>
            <a:r>
              <a:rPr lang="pl-PL"/>
              <a:t>Drugi model (m3) wybrany został ze względu na brak przeuczenia widocznego na podstawie MAE. W jego przypadku wartości tej metryki na train i test wyglądały następująco: 105 870 oraz </a:t>
            </a:r>
            <a:endParaRPr/>
          </a:p>
          <a:p>
            <a:pPr indent="0" lvl="0" marL="457200" rtl="0" algn="l">
              <a:spcBef>
                <a:spcPts val="600"/>
              </a:spcBef>
              <a:spcAft>
                <a:spcPts val="600"/>
              </a:spcAft>
              <a:buNone/>
            </a:pPr>
            <a:r>
              <a:rPr lang="pl-PL"/>
              <a:t>104 924. Jak widać model ten jest wyraźnie gorszy, ale nie jest przeuczony. Dodatkowo stabilnie klasyfikował on najtańsze i najdroższe klasy i posiadał wysokie R2: 0.73</a:t>
            </a:r>
            <a:endParaRPr/>
          </a:p>
        </p:txBody>
      </p:sp>
      <p:pic>
        <p:nvPicPr>
          <p:cNvPr id="315" name="Google Shape;315;p42"/>
          <p:cNvPicPr preferRelativeResize="0"/>
          <p:nvPr/>
        </p:nvPicPr>
        <p:blipFill>
          <a:blip r:embed="rId3">
            <a:alphaModFix/>
          </a:blip>
          <a:stretch>
            <a:fillRect/>
          </a:stretch>
        </p:blipFill>
        <p:spPr>
          <a:xfrm>
            <a:off x="5549125" y="437975"/>
            <a:ext cx="6320502" cy="63205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3"/>
          <p:cNvSpPr txBox="1"/>
          <p:nvPr>
            <p:ph type="title"/>
          </p:nvPr>
        </p:nvSpPr>
        <p:spPr>
          <a:xfrm>
            <a:off x="1214150" y="676850"/>
            <a:ext cx="4101000" cy="1395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l-PL"/>
              <a:t>Wybrane modele - model 3</a:t>
            </a:r>
            <a:endParaRPr/>
          </a:p>
        </p:txBody>
      </p:sp>
      <p:sp>
        <p:nvSpPr>
          <p:cNvPr id="321" name="Google Shape;321;p43"/>
          <p:cNvSpPr txBox="1"/>
          <p:nvPr>
            <p:ph idx="1" type="body"/>
          </p:nvPr>
        </p:nvSpPr>
        <p:spPr>
          <a:xfrm>
            <a:off x="1067025" y="2301775"/>
            <a:ext cx="4514700" cy="4008900"/>
          </a:xfrm>
          <a:prstGeom prst="rect">
            <a:avLst/>
          </a:prstGeom>
        </p:spPr>
        <p:txBody>
          <a:bodyPr anchorCtr="0" anchor="ctr" bIns="45700" lIns="91425" spcFirstLastPara="1" rIns="91425" wrap="square" tIns="45700">
            <a:normAutofit/>
          </a:bodyPr>
          <a:lstStyle/>
          <a:p>
            <a:pPr indent="-342900" lvl="0" marL="457200" rtl="0" algn="l">
              <a:spcBef>
                <a:spcPts val="360"/>
              </a:spcBef>
              <a:spcAft>
                <a:spcPts val="0"/>
              </a:spcAft>
              <a:buSzPts val="1800"/>
              <a:buChar char="●"/>
            </a:pPr>
            <a:r>
              <a:rPr lang="pl-PL"/>
              <a:t>za prawie najlepsze zgadywanie 2 najtanśzych kubełków domów wybraliśmy model m6 o MAE na zbiorach testowym i treningowym równym: 110 332 oraz 54 714</a:t>
            </a:r>
            <a:endParaRPr/>
          </a:p>
        </p:txBody>
      </p:sp>
      <p:pic>
        <p:nvPicPr>
          <p:cNvPr id="322" name="Google Shape;322;p43"/>
          <p:cNvPicPr preferRelativeResize="0"/>
          <p:nvPr/>
        </p:nvPicPr>
        <p:blipFill>
          <a:blip r:embed="rId3">
            <a:alphaModFix/>
          </a:blip>
          <a:stretch>
            <a:fillRect/>
          </a:stretch>
        </p:blipFill>
        <p:spPr>
          <a:xfrm>
            <a:off x="5812875" y="473725"/>
            <a:ext cx="5910552" cy="59105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4"/>
          <p:cNvSpPr txBox="1"/>
          <p:nvPr>
            <p:ph type="title"/>
          </p:nvPr>
        </p:nvSpPr>
        <p:spPr>
          <a:xfrm>
            <a:off x="1214150" y="676850"/>
            <a:ext cx="4101000" cy="1395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l-PL"/>
              <a:t>Wybrane modele - model 4</a:t>
            </a:r>
            <a:endParaRPr/>
          </a:p>
        </p:txBody>
      </p:sp>
      <p:sp>
        <p:nvSpPr>
          <p:cNvPr id="328" name="Google Shape;328;p44"/>
          <p:cNvSpPr txBox="1"/>
          <p:nvPr>
            <p:ph idx="1" type="body"/>
          </p:nvPr>
        </p:nvSpPr>
        <p:spPr>
          <a:xfrm>
            <a:off x="1067025" y="2301775"/>
            <a:ext cx="4514700" cy="3809700"/>
          </a:xfrm>
          <a:prstGeom prst="rect">
            <a:avLst/>
          </a:prstGeom>
        </p:spPr>
        <p:txBody>
          <a:bodyPr anchorCtr="0" anchor="ctr" bIns="45700" lIns="91425" spcFirstLastPara="1" rIns="91425" wrap="square" tIns="45700">
            <a:normAutofit/>
          </a:bodyPr>
          <a:lstStyle/>
          <a:p>
            <a:pPr indent="-342900" lvl="0" marL="457200" rtl="0" algn="l">
              <a:spcBef>
                <a:spcPts val="360"/>
              </a:spcBef>
              <a:spcAft>
                <a:spcPts val="0"/>
              </a:spcAft>
              <a:buSzPts val="1800"/>
              <a:buChar char="●"/>
            </a:pPr>
            <a:r>
              <a:rPr lang="pl-PL"/>
              <a:t>drugi najlepszy model m4 (MAE 98 338) znajduje się dopiero tutaj na liście ze względu, że jest strasznie przeuczony (MAE 10 056 na train) co może mieć negatywny wpływ na pozostałe predykcje . Posiada on jednak drugie najniższe RMSE (285 500) oraz wysokie R2: 0.74. Balans skrajnych klas nie jest niestety najlepszy</a:t>
            </a:r>
            <a:endParaRPr/>
          </a:p>
        </p:txBody>
      </p:sp>
      <p:pic>
        <p:nvPicPr>
          <p:cNvPr id="329" name="Google Shape;329;p44"/>
          <p:cNvPicPr preferRelativeResize="0"/>
          <p:nvPr/>
        </p:nvPicPr>
        <p:blipFill>
          <a:blip r:embed="rId3">
            <a:alphaModFix/>
          </a:blip>
          <a:stretch>
            <a:fillRect/>
          </a:stretch>
        </p:blipFill>
        <p:spPr>
          <a:xfrm>
            <a:off x="5734125" y="152400"/>
            <a:ext cx="6305477" cy="630547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5"/>
          <p:cNvSpPr txBox="1"/>
          <p:nvPr>
            <p:ph type="title"/>
          </p:nvPr>
        </p:nvSpPr>
        <p:spPr>
          <a:xfrm>
            <a:off x="1214150" y="676850"/>
            <a:ext cx="4101000" cy="13959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l-PL"/>
              <a:t>Wybrane modele - model 5</a:t>
            </a:r>
            <a:endParaRPr/>
          </a:p>
        </p:txBody>
      </p:sp>
      <p:sp>
        <p:nvSpPr>
          <p:cNvPr id="335" name="Google Shape;335;p45"/>
          <p:cNvSpPr txBox="1"/>
          <p:nvPr>
            <p:ph idx="1" type="body"/>
          </p:nvPr>
        </p:nvSpPr>
        <p:spPr>
          <a:xfrm>
            <a:off x="1067025" y="2301775"/>
            <a:ext cx="4514700" cy="3809700"/>
          </a:xfrm>
          <a:prstGeom prst="rect">
            <a:avLst/>
          </a:prstGeom>
        </p:spPr>
        <p:txBody>
          <a:bodyPr anchorCtr="0" anchor="ctr" bIns="45700" lIns="91425" spcFirstLastPara="1" rIns="91425" wrap="square" tIns="45700">
            <a:normAutofit/>
          </a:bodyPr>
          <a:lstStyle/>
          <a:p>
            <a:pPr indent="-342900" lvl="0" marL="457200" rtl="0" algn="l">
              <a:spcBef>
                <a:spcPts val="360"/>
              </a:spcBef>
              <a:spcAft>
                <a:spcPts val="0"/>
              </a:spcAft>
              <a:buSzPts val="1800"/>
              <a:buChar char="●"/>
            </a:pPr>
            <a:r>
              <a:rPr lang="pl-PL"/>
              <a:t>Ostatni model (m9) trafił na tę listę ze względu na bardzo dobrą klasyfikacje najdroższych posiadłości</a:t>
            </a:r>
            <a:endParaRPr/>
          </a:p>
        </p:txBody>
      </p:sp>
      <p:pic>
        <p:nvPicPr>
          <p:cNvPr id="336" name="Google Shape;336;p45"/>
          <p:cNvPicPr preferRelativeResize="0"/>
          <p:nvPr/>
        </p:nvPicPr>
        <p:blipFill>
          <a:blip r:embed="rId3">
            <a:alphaModFix/>
          </a:blip>
          <a:stretch>
            <a:fillRect/>
          </a:stretch>
        </p:blipFill>
        <p:spPr>
          <a:xfrm>
            <a:off x="5734125" y="152400"/>
            <a:ext cx="6305477" cy="630547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6"/>
          <p:cNvSpPr txBox="1"/>
          <p:nvPr>
            <p:ph type="ctrTitle"/>
          </p:nvPr>
        </p:nvSpPr>
        <p:spPr>
          <a:xfrm>
            <a:off x="1751012" y="609601"/>
            <a:ext cx="8676300" cy="32004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pl-PL"/>
              <a:t>CatBoost</a:t>
            </a:r>
            <a:endParaRPr/>
          </a:p>
        </p:txBody>
      </p:sp>
      <p:sp>
        <p:nvSpPr>
          <p:cNvPr id="342" name="Google Shape;342;p46"/>
          <p:cNvSpPr txBox="1"/>
          <p:nvPr>
            <p:ph idx="1" type="subTitle"/>
          </p:nvPr>
        </p:nvSpPr>
        <p:spPr>
          <a:xfrm>
            <a:off x="1751012" y="3886200"/>
            <a:ext cx="8676300" cy="1905000"/>
          </a:xfrm>
          <a:prstGeom prst="rect">
            <a:avLst/>
          </a:prstGeom>
        </p:spPr>
        <p:txBody>
          <a:bodyPr anchorCtr="0" anchor="t" bIns="45700" lIns="91425" spcFirstLastPara="1" rIns="91425" wrap="square" tIns="45700">
            <a:normAutofit/>
          </a:bodyPr>
          <a:lstStyle/>
          <a:p>
            <a:pPr indent="0" lvl="0" marL="0" rtl="0" algn="ctr">
              <a:spcBef>
                <a:spcPts val="420"/>
              </a:spcBef>
              <a:spcAft>
                <a:spcPts val="600"/>
              </a:spcAft>
              <a:buNone/>
            </a:pPr>
            <a:r>
              <a:rPr lang="pl-PL"/>
              <a:t>funkcje napisane przez zespół BezNazwy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7"/>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l-PL"/>
              <a:t>Hiperparametry</a:t>
            </a:r>
            <a:endParaRPr/>
          </a:p>
        </p:txBody>
      </p:sp>
      <p:sp>
        <p:nvSpPr>
          <p:cNvPr id="348" name="Google Shape;348;p47"/>
          <p:cNvSpPr txBox="1"/>
          <p:nvPr>
            <p:ph idx="1" type="body"/>
          </p:nvPr>
        </p:nvSpPr>
        <p:spPr>
          <a:xfrm>
            <a:off x="1141413" y="2666999"/>
            <a:ext cx="9906000" cy="31242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Clr>
                <a:schemeClr val="dk1"/>
              </a:buClr>
              <a:buSzPts val="1100"/>
              <a:buFont typeface="Arial"/>
              <a:buNone/>
            </a:pPr>
            <a:r>
              <a:rPr lang="pl-PL"/>
              <a:t>bounds &lt;- list(depth = c(3L, 11L),</a:t>
            </a:r>
            <a:endParaRPr/>
          </a:p>
          <a:p>
            <a:pPr indent="0" lvl="0" marL="0" rtl="0" algn="l">
              <a:spcBef>
                <a:spcPts val="600"/>
              </a:spcBef>
              <a:spcAft>
                <a:spcPts val="0"/>
              </a:spcAft>
              <a:buClr>
                <a:schemeClr val="dk1"/>
              </a:buClr>
              <a:buSzPts val="1100"/>
              <a:buFont typeface="Arial"/>
              <a:buNone/>
            </a:pPr>
            <a:r>
              <a:rPr lang="pl-PL"/>
              <a:t>               n_estimators = c(30L,500L),</a:t>
            </a:r>
            <a:endParaRPr/>
          </a:p>
          <a:p>
            <a:pPr indent="0" lvl="0" marL="0" rtl="0" algn="l">
              <a:spcBef>
                <a:spcPts val="600"/>
              </a:spcBef>
              <a:spcAft>
                <a:spcPts val="0"/>
              </a:spcAft>
              <a:buClr>
                <a:schemeClr val="dk1"/>
              </a:buClr>
              <a:buSzPts val="1100"/>
              <a:buFont typeface="Arial"/>
              <a:buNone/>
            </a:pPr>
            <a:r>
              <a:rPr lang="pl-PL"/>
              <a:t>               learning_rate = c(0.001,0.999), </a:t>
            </a:r>
            <a:endParaRPr/>
          </a:p>
          <a:p>
            <a:pPr indent="0" lvl="0" marL="0" rtl="0" algn="l">
              <a:spcBef>
                <a:spcPts val="600"/>
              </a:spcBef>
              <a:spcAft>
                <a:spcPts val="0"/>
              </a:spcAft>
              <a:buClr>
                <a:schemeClr val="dk1"/>
              </a:buClr>
              <a:buSzPts val="1100"/>
              <a:buFont typeface="Arial"/>
              <a:buNone/>
            </a:pPr>
            <a:r>
              <a:rPr lang="pl-PL"/>
              <a:t>               l2_leaf_reg = c(1L, 100L), </a:t>
            </a:r>
            <a:endParaRPr/>
          </a:p>
          <a:p>
            <a:pPr indent="0" lvl="0" marL="0" rtl="0" algn="l">
              <a:spcBef>
                <a:spcPts val="600"/>
              </a:spcBef>
              <a:spcAft>
                <a:spcPts val="0"/>
              </a:spcAft>
              <a:buClr>
                <a:schemeClr val="dk1"/>
              </a:buClr>
              <a:buSzPts val="1100"/>
              <a:buFont typeface="Arial"/>
              <a:buNone/>
            </a:pPr>
            <a:r>
              <a:rPr lang="pl-PL"/>
              <a:t>               min_data_in_leaf = c(1L,10L)</a:t>
            </a:r>
            <a:endParaRPr/>
          </a:p>
          <a:p>
            <a:pPr indent="0" lvl="0" marL="0" rtl="0" algn="l">
              <a:spcBef>
                <a:spcPts val="600"/>
              </a:spcBef>
              <a:spcAft>
                <a:spcPts val="0"/>
              </a:spcAft>
              <a:buClr>
                <a:schemeClr val="dk1"/>
              </a:buClr>
              <a:buSzPts val="1100"/>
              <a:buFont typeface="Arial"/>
              <a:buNone/>
            </a:pPr>
            <a:r>
              <a:rPr lang="pl-PL"/>
              <a:t>)</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1"/>
          <p:cNvSpPr txBox="1"/>
          <p:nvPr>
            <p:ph type="ctrTitle"/>
          </p:nvPr>
        </p:nvSpPr>
        <p:spPr>
          <a:xfrm>
            <a:off x="1751012" y="609601"/>
            <a:ext cx="8676300" cy="32004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pl-PL"/>
              <a:t>LGBM</a:t>
            </a:r>
            <a:endParaRPr/>
          </a:p>
        </p:txBody>
      </p:sp>
      <p:sp>
        <p:nvSpPr>
          <p:cNvPr id="163" name="Google Shape;163;p21"/>
          <p:cNvSpPr txBox="1"/>
          <p:nvPr>
            <p:ph idx="1" type="subTitle"/>
          </p:nvPr>
        </p:nvSpPr>
        <p:spPr>
          <a:xfrm>
            <a:off x="1751012" y="3886200"/>
            <a:ext cx="8676300" cy="1905000"/>
          </a:xfrm>
          <a:prstGeom prst="rect">
            <a:avLst/>
          </a:prstGeom>
        </p:spPr>
        <p:txBody>
          <a:bodyPr anchorCtr="0" anchor="t" bIns="45700" lIns="91425" spcFirstLastPara="1" rIns="91425" wrap="square" tIns="45700">
            <a:normAutofit/>
          </a:bodyPr>
          <a:lstStyle/>
          <a:p>
            <a:pPr indent="0" lvl="0" marL="0" rtl="0" algn="ctr">
              <a:spcBef>
                <a:spcPts val="420"/>
              </a:spcBef>
              <a:spcAft>
                <a:spcPts val="600"/>
              </a:spcAft>
              <a:buNone/>
            </a:pPr>
            <a:r>
              <a:rPr lang="pl-PL"/>
              <a:t>funkcje napisane przez zespół jodek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8"/>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l-PL"/>
              <a:t>Porównanie modeli</a:t>
            </a:r>
            <a:endParaRPr/>
          </a:p>
        </p:txBody>
      </p:sp>
      <p:sp>
        <p:nvSpPr>
          <p:cNvPr id="354" name="Google Shape;354;p48"/>
          <p:cNvSpPr txBox="1"/>
          <p:nvPr>
            <p:ph idx="1" type="body"/>
          </p:nvPr>
        </p:nvSpPr>
        <p:spPr>
          <a:xfrm>
            <a:off x="1141413" y="2666999"/>
            <a:ext cx="9906000" cy="3124200"/>
          </a:xfrm>
          <a:prstGeom prst="rect">
            <a:avLst/>
          </a:prstGeom>
        </p:spPr>
        <p:txBody>
          <a:bodyPr anchorCtr="0" anchor="ctr" bIns="45700" lIns="91425" spcFirstLastPara="1" rIns="91425" wrap="square" tIns="45700">
            <a:normAutofit/>
          </a:bodyPr>
          <a:lstStyle/>
          <a:p>
            <a:pPr indent="0" lvl="0" marL="0" rtl="0" algn="l">
              <a:spcBef>
                <a:spcPts val="360"/>
              </a:spcBef>
              <a:spcAft>
                <a:spcPts val="600"/>
              </a:spcAft>
              <a:buNone/>
            </a:pPr>
            <a:r>
              <a:t/>
            </a:r>
            <a:endParaRPr/>
          </a:p>
        </p:txBody>
      </p:sp>
      <p:pic>
        <p:nvPicPr>
          <p:cNvPr id="355" name="Google Shape;355;p48"/>
          <p:cNvPicPr preferRelativeResize="0"/>
          <p:nvPr/>
        </p:nvPicPr>
        <p:blipFill>
          <a:blip r:embed="rId3">
            <a:alphaModFix/>
          </a:blip>
          <a:stretch>
            <a:fillRect/>
          </a:stretch>
        </p:blipFill>
        <p:spPr>
          <a:xfrm>
            <a:off x="424663" y="2514600"/>
            <a:ext cx="11339524" cy="3296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9"/>
          <p:cNvSpPr txBox="1"/>
          <p:nvPr>
            <p:ph type="title"/>
          </p:nvPr>
        </p:nvSpPr>
        <p:spPr>
          <a:xfrm>
            <a:off x="1141411" y="1600200"/>
            <a:ext cx="3549000" cy="137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pl-PL"/>
              <a:t>Model 1 &amp; 2</a:t>
            </a:r>
            <a:endParaRPr/>
          </a:p>
        </p:txBody>
      </p:sp>
      <p:sp>
        <p:nvSpPr>
          <p:cNvPr id="361" name="Google Shape;361;p49"/>
          <p:cNvSpPr txBox="1"/>
          <p:nvPr>
            <p:ph idx="1" type="body"/>
          </p:nvPr>
        </p:nvSpPr>
        <p:spPr>
          <a:xfrm>
            <a:off x="5103812" y="609601"/>
            <a:ext cx="5943600" cy="5181600"/>
          </a:xfrm>
          <a:prstGeom prst="rect">
            <a:avLst/>
          </a:prstGeom>
        </p:spPr>
        <p:txBody>
          <a:bodyPr anchorCtr="0" anchor="ctr" bIns="45700" lIns="91425" spcFirstLastPara="1" rIns="91425" wrap="square" tIns="45700">
            <a:normAutofit/>
          </a:bodyPr>
          <a:lstStyle/>
          <a:p>
            <a:pPr indent="0" lvl="0" marL="0" rtl="0" algn="l">
              <a:spcBef>
                <a:spcPts val="400"/>
              </a:spcBef>
              <a:spcAft>
                <a:spcPts val="600"/>
              </a:spcAft>
              <a:buNone/>
            </a:pPr>
            <a:r>
              <a:t/>
            </a:r>
            <a:endParaRPr/>
          </a:p>
        </p:txBody>
      </p:sp>
      <p:sp>
        <p:nvSpPr>
          <p:cNvPr id="362" name="Google Shape;362;p49"/>
          <p:cNvSpPr txBox="1"/>
          <p:nvPr>
            <p:ph idx="2" type="body"/>
          </p:nvPr>
        </p:nvSpPr>
        <p:spPr>
          <a:xfrm>
            <a:off x="1141404" y="3117400"/>
            <a:ext cx="9906000" cy="1828800"/>
          </a:xfrm>
          <a:prstGeom prst="rect">
            <a:avLst/>
          </a:prstGeom>
        </p:spPr>
        <p:txBody>
          <a:bodyPr anchorCtr="0" anchor="ctr" bIns="45700" lIns="91425" spcFirstLastPara="1" rIns="91425" wrap="square" tIns="45700">
            <a:normAutofit/>
          </a:bodyPr>
          <a:lstStyle/>
          <a:p>
            <a:pPr indent="0" lvl="0" marL="0" rtl="0" algn="l">
              <a:spcBef>
                <a:spcPts val="320"/>
              </a:spcBef>
              <a:spcAft>
                <a:spcPts val="0"/>
              </a:spcAft>
              <a:buNone/>
            </a:pPr>
            <a:r>
              <a:rPr lang="pl-PL"/>
              <a:t>Nieprzetrenowane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pl-PL"/>
              <a:t>Model 1 - dobra najbardziej podstawowe hiperparametry (n_estimators, depth, learning_rate) </a:t>
            </a:r>
            <a:endParaRPr/>
          </a:p>
          <a:p>
            <a:pPr indent="0" lvl="0" marL="0" rtl="0" algn="l">
              <a:spcBef>
                <a:spcPts val="600"/>
              </a:spcBef>
              <a:spcAft>
                <a:spcPts val="600"/>
              </a:spcAft>
              <a:buNone/>
            </a:pPr>
            <a:r>
              <a:rPr lang="pl-PL"/>
              <a:t>Model 2 - dobra klasyfikacja najtańszych domów</a:t>
            </a:r>
            <a:endParaRPr/>
          </a:p>
        </p:txBody>
      </p:sp>
      <p:pic>
        <p:nvPicPr>
          <p:cNvPr id="363" name="Google Shape;363;p49"/>
          <p:cNvPicPr preferRelativeResize="0"/>
          <p:nvPr/>
        </p:nvPicPr>
        <p:blipFill>
          <a:blip r:embed="rId3">
            <a:alphaModFix/>
          </a:blip>
          <a:stretch>
            <a:fillRect/>
          </a:stretch>
        </p:blipFill>
        <p:spPr>
          <a:xfrm>
            <a:off x="152400" y="5246151"/>
            <a:ext cx="11887202" cy="545046"/>
          </a:xfrm>
          <a:prstGeom prst="rect">
            <a:avLst/>
          </a:prstGeom>
          <a:noFill/>
          <a:ln>
            <a:noFill/>
          </a:ln>
        </p:spPr>
      </p:pic>
      <p:pic>
        <p:nvPicPr>
          <p:cNvPr id="364" name="Google Shape;364;p49"/>
          <p:cNvPicPr preferRelativeResize="0"/>
          <p:nvPr/>
        </p:nvPicPr>
        <p:blipFill>
          <a:blip r:embed="rId4">
            <a:alphaModFix/>
          </a:blip>
          <a:stretch>
            <a:fillRect/>
          </a:stretch>
        </p:blipFill>
        <p:spPr>
          <a:xfrm>
            <a:off x="152400" y="5958151"/>
            <a:ext cx="11887202" cy="653636"/>
          </a:xfrm>
          <a:prstGeom prst="rect">
            <a:avLst/>
          </a:prstGeom>
          <a:noFill/>
          <a:ln>
            <a:noFill/>
          </a:ln>
        </p:spPr>
      </p:pic>
      <p:pic>
        <p:nvPicPr>
          <p:cNvPr id="365" name="Google Shape;365;p49"/>
          <p:cNvPicPr preferRelativeResize="0"/>
          <p:nvPr/>
        </p:nvPicPr>
        <p:blipFill>
          <a:blip r:embed="rId5">
            <a:alphaModFix/>
          </a:blip>
          <a:stretch>
            <a:fillRect/>
          </a:stretch>
        </p:blipFill>
        <p:spPr>
          <a:xfrm>
            <a:off x="3482275" y="241462"/>
            <a:ext cx="3812427" cy="3812427"/>
          </a:xfrm>
          <a:prstGeom prst="rect">
            <a:avLst/>
          </a:prstGeom>
          <a:noFill/>
          <a:ln>
            <a:noFill/>
          </a:ln>
        </p:spPr>
      </p:pic>
      <p:pic>
        <p:nvPicPr>
          <p:cNvPr id="366" name="Google Shape;366;p49"/>
          <p:cNvPicPr preferRelativeResize="0"/>
          <p:nvPr/>
        </p:nvPicPr>
        <p:blipFill>
          <a:blip r:embed="rId6">
            <a:alphaModFix/>
          </a:blip>
          <a:stretch>
            <a:fillRect/>
          </a:stretch>
        </p:blipFill>
        <p:spPr>
          <a:xfrm>
            <a:off x="7740850" y="241474"/>
            <a:ext cx="3812427" cy="3812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0"/>
          <p:cNvSpPr txBox="1"/>
          <p:nvPr>
            <p:ph type="title"/>
          </p:nvPr>
        </p:nvSpPr>
        <p:spPr>
          <a:xfrm>
            <a:off x="384250" y="609600"/>
            <a:ext cx="3549000" cy="7005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pl-PL"/>
              <a:t>Model 3 &amp; 4 &amp; 5</a:t>
            </a:r>
            <a:endParaRPr/>
          </a:p>
        </p:txBody>
      </p:sp>
      <p:sp>
        <p:nvSpPr>
          <p:cNvPr id="372" name="Google Shape;372;p50"/>
          <p:cNvSpPr txBox="1"/>
          <p:nvPr>
            <p:ph idx="1" type="body"/>
          </p:nvPr>
        </p:nvSpPr>
        <p:spPr>
          <a:xfrm>
            <a:off x="5103812" y="609601"/>
            <a:ext cx="5943600" cy="5181600"/>
          </a:xfrm>
          <a:prstGeom prst="rect">
            <a:avLst/>
          </a:prstGeom>
        </p:spPr>
        <p:txBody>
          <a:bodyPr anchorCtr="0" anchor="ctr" bIns="45700" lIns="91425" spcFirstLastPara="1" rIns="91425" wrap="square" tIns="45700">
            <a:normAutofit/>
          </a:bodyPr>
          <a:lstStyle/>
          <a:p>
            <a:pPr indent="0" lvl="0" marL="0" rtl="0" algn="l">
              <a:spcBef>
                <a:spcPts val="400"/>
              </a:spcBef>
              <a:spcAft>
                <a:spcPts val="600"/>
              </a:spcAft>
              <a:buNone/>
            </a:pPr>
            <a:r>
              <a:t/>
            </a:r>
            <a:endParaRPr/>
          </a:p>
        </p:txBody>
      </p:sp>
      <p:sp>
        <p:nvSpPr>
          <p:cNvPr id="373" name="Google Shape;373;p50"/>
          <p:cNvSpPr txBox="1"/>
          <p:nvPr>
            <p:ph idx="2" type="body"/>
          </p:nvPr>
        </p:nvSpPr>
        <p:spPr>
          <a:xfrm>
            <a:off x="1141385" y="2971800"/>
            <a:ext cx="8483100" cy="1828800"/>
          </a:xfrm>
          <a:prstGeom prst="rect">
            <a:avLst/>
          </a:prstGeom>
        </p:spPr>
        <p:txBody>
          <a:bodyPr anchorCtr="0" anchor="ctr" bIns="45700" lIns="91425" spcFirstLastPara="1" rIns="91425" wrap="square" tIns="45700">
            <a:normAutofit/>
          </a:bodyPr>
          <a:lstStyle/>
          <a:p>
            <a:pPr indent="0" lvl="0" marL="0" rtl="0" algn="l">
              <a:spcBef>
                <a:spcPts val="320"/>
              </a:spcBef>
              <a:spcAft>
                <a:spcPts val="0"/>
              </a:spcAft>
              <a:buNone/>
            </a:pPr>
            <a:r>
              <a:rPr lang="pl-PL"/>
              <a:t>Przetrenowane - skutek zwiekszenia zakresu learning_rate oraz </a:t>
            </a:r>
            <a:r>
              <a:rPr lang="pl-PL"/>
              <a:t>l2_leaf_reg</a:t>
            </a:r>
            <a:endParaRPr sz="1200"/>
          </a:p>
          <a:p>
            <a:pPr indent="0" lvl="0" marL="0" rtl="0" algn="l">
              <a:spcBef>
                <a:spcPts val="600"/>
              </a:spcBef>
              <a:spcAft>
                <a:spcPts val="0"/>
              </a:spcAft>
              <a:buNone/>
            </a:pPr>
            <a:r>
              <a:rPr lang="pl-PL"/>
              <a:t>Modele 3 &amp; 5 - najlepsze wyniki, ale nie jest zauważalna dużo wyższa klasyfikacja ogólnych cen</a:t>
            </a:r>
            <a:endParaRPr/>
          </a:p>
          <a:p>
            <a:pPr indent="0" lvl="0" marL="0" rtl="0" algn="l">
              <a:spcBef>
                <a:spcPts val="600"/>
              </a:spcBef>
              <a:spcAft>
                <a:spcPts val="600"/>
              </a:spcAft>
              <a:buNone/>
            </a:pPr>
            <a:r>
              <a:rPr lang="pl-PL"/>
              <a:t>wyższe wyniki w przewidywaniu domów najdroższych</a:t>
            </a:r>
            <a:endParaRPr/>
          </a:p>
        </p:txBody>
      </p:sp>
      <p:pic>
        <p:nvPicPr>
          <p:cNvPr id="374" name="Google Shape;374;p50"/>
          <p:cNvPicPr preferRelativeResize="0"/>
          <p:nvPr/>
        </p:nvPicPr>
        <p:blipFill>
          <a:blip r:embed="rId3">
            <a:alphaModFix/>
          </a:blip>
          <a:stretch>
            <a:fillRect/>
          </a:stretch>
        </p:blipFill>
        <p:spPr>
          <a:xfrm>
            <a:off x="152400" y="4574901"/>
            <a:ext cx="11887201" cy="575604"/>
          </a:xfrm>
          <a:prstGeom prst="rect">
            <a:avLst/>
          </a:prstGeom>
          <a:noFill/>
          <a:ln>
            <a:noFill/>
          </a:ln>
        </p:spPr>
      </p:pic>
      <p:pic>
        <p:nvPicPr>
          <p:cNvPr id="375" name="Google Shape;375;p50"/>
          <p:cNvPicPr preferRelativeResize="0"/>
          <p:nvPr/>
        </p:nvPicPr>
        <p:blipFill>
          <a:blip r:embed="rId4">
            <a:alphaModFix/>
          </a:blip>
          <a:stretch>
            <a:fillRect/>
          </a:stretch>
        </p:blipFill>
        <p:spPr>
          <a:xfrm>
            <a:off x="152400" y="5288376"/>
            <a:ext cx="11887200" cy="572800"/>
          </a:xfrm>
          <a:prstGeom prst="rect">
            <a:avLst/>
          </a:prstGeom>
          <a:noFill/>
          <a:ln>
            <a:noFill/>
          </a:ln>
        </p:spPr>
      </p:pic>
      <p:pic>
        <p:nvPicPr>
          <p:cNvPr id="376" name="Google Shape;376;p50"/>
          <p:cNvPicPr preferRelativeResize="0"/>
          <p:nvPr/>
        </p:nvPicPr>
        <p:blipFill>
          <a:blip r:embed="rId5">
            <a:alphaModFix/>
          </a:blip>
          <a:stretch>
            <a:fillRect/>
          </a:stretch>
        </p:blipFill>
        <p:spPr>
          <a:xfrm>
            <a:off x="152400" y="5999051"/>
            <a:ext cx="11887202" cy="566670"/>
          </a:xfrm>
          <a:prstGeom prst="rect">
            <a:avLst/>
          </a:prstGeom>
          <a:noFill/>
          <a:ln>
            <a:noFill/>
          </a:ln>
        </p:spPr>
      </p:pic>
      <p:pic>
        <p:nvPicPr>
          <p:cNvPr id="377" name="Google Shape;377;p50"/>
          <p:cNvPicPr preferRelativeResize="0"/>
          <p:nvPr/>
        </p:nvPicPr>
        <p:blipFill>
          <a:blip r:embed="rId6">
            <a:alphaModFix/>
          </a:blip>
          <a:stretch>
            <a:fillRect/>
          </a:stretch>
        </p:blipFill>
        <p:spPr>
          <a:xfrm>
            <a:off x="3323448" y="232975"/>
            <a:ext cx="2738826" cy="2738826"/>
          </a:xfrm>
          <a:prstGeom prst="rect">
            <a:avLst/>
          </a:prstGeom>
          <a:noFill/>
          <a:ln>
            <a:noFill/>
          </a:ln>
        </p:spPr>
      </p:pic>
      <p:pic>
        <p:nvPicPr>
          <p:cNvPr id="378" name="Google Shape;378;p50"/>
          <p:cNvPicPr preferRelativeResize="0"/>
          <p:nvPr/>
        </p:nvPicPr>
        <p:blipFill>
          <a:blip r:embed="rId7">
            <a:alphaModFix/>
          </a:blip>
          <a:stretch>
            <a:fillRect/>
          </a:stretch>
        </p:blipFill>
        <p:spPr>
          <a:xfrm>
            <a:off x="6147088" y="232975"/>
            <a:ext cx="2738826" cy="2738826"/>
          </a:xfrm>
          <a:prstGeom prst="rect">
            <a:avLst/>
          </a:prstGeom>
          <a:noFill/>
          <a:ln>
            <a:noFill/>
          </a:ln>
        </p:spPr>
      </p:pic>
      <p:pic>
        <p:nvPicPr>
          <p:cNvPr id="379" name="Google Shape;379;p50"/>
          <p:cNvPicPr preferRelativeResize="0"/>
          <p:nvPr/>
        </p:nvPicPr>
        <p:blipFill>
          <a:blip r:embed="rId8">
            <a:alphaModFix/>
          </a:blip>
          <a:stretch>
            <a:fillRect/>
          </a:stretch>
        </p:blipFill>
        <p:spPr>
          <a:xfrm>
            <a:off x="9043525" y="232975"/>
            <a:ext cx="2738826" cy="27388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1"/>
          <p:cNvSpPr txBox="1"/>
          <p:nvPr>
            <p:ph type="ctrTitle"/>
          </p:nvPr>
        </p:nvSpPr>
        <p:spPr>
          <a:xfrm>
            <a:off x="1751012" y="609601"/>
            <a:ext cx="8676300" cy="32004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pl-PL"/>
              <a:t>Random Forest</a:t>
            </a:r>
            <a:endParaRPr/>
          </a:p>
        </p:txBody>
      </p:sp>
      <p:sp>
        <p:nvSpPr>
          <p:cNvPr id="385" name="Google Shape;385;p51"/>
          <p:cNvSpPr txBox="1"/>
          <p:nvPr>
            <p:ph idx="1" type="subTitle"/>
          </p:nvPr>
        </p:nvSpPr>
        <p:spPr>
          <a:xfrm>
            <a:off x="1751012" y="3886200"/>
            <a:ext cx="8676300" cy="1905000"/>
          </a:xfrm>
          <a:prstGeom prst="rect">
            <a:avLst/>
          </a:prstGeom>
        </p:spPr>
        <p:txBody>
          <a:bodyPr anchorCtr="0" anchor="t" bIns="45700" lIns="91425" spcFirstLastPara="1" rIns="91425" wrap="square" tIns="45700">
            <a:normAutofit/>
          </a:bodyPr>
          <a:lstStyle/>
          <a:p>
            <a:pPr indent="0" lvl="0" marL="0" rtl="0" algn="ctr">
              <a:spcBef>
                <a:spcPts val="420"/>
              </a:spcBef>
              <a:spcAft>
                <a:spcPts val="600"/>
              </a:spcAft>
              <a:buNone/>
            </a:pPr>
            <a:r>
              <a:rPr lang="pl-PL"/>
              <a:t>funkcje napisane przez zespół DeepRession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2"/>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l-PL"/>
              <a:t>Hiperparametry</a:t>
            </a:r>
            <a:endParaRPr/>
          </a:p>
        </p:txBody>
      </p:sp>
      <p:sp>
        <p:nvSpPr>
          <p:cNvPr id="391" name="Google Shape;391;p52"/>
          <p:cNvSpPr txBox="1"/>
          <p:nvPr>
            <p:ph idx="1" type="body"/>
          </p:nvPr>
        </p:nvSpPr>
        <p:spPr>
          <a:xfrm>
            <a:off x="1141413" y="2666999"/>
            <a:ext cx="9906000" cy="3124200"/>
          </a:xfrm>
          <a:prstGeom prst="rect">
            <a:avLst/>
          </a:prstGeom>
        </p:spPr>
        <p:txBody>
          <a:bodyPr anchorCtr="0" anchor="ctr" bIns="45700" lIns="91425" spcFirstLastPara="1" rIns="91425" wrap="square" tIns="45700">
            <a:normAutofit/>
          </a:bodyPr>
          <a:lstStyle/>
          <a:p>
            <a:pPr indent="0" lvl="0" marL="0" rtl="0" algn="l">
              <a:spcBef>
                <a:spcPts val="360"/>
              </a:spcBef>
              <a:spcAft>
                <a:spcPts val="0"/>
              </a:spcAft>
              <a:buNone/>
            </a:pPr>
            <a:r>
              <a:rPr lang="pl-PL"/>
              <a:t>bounds &lt;- list(num.trees = c(1L, 2000L),</a:t>
            </a:r>
            <a:endParaRPr/>
          </a:p>
          <a:p>
            <a:pPr indent="0" lvl="0" marL="0" rtl="0" algn="l">
              <a:spcBef>
                <a:spcPts val="600"/>
              </a:spcBef>
              <a:spcAft>
                <a:spcPts val="0"/>
              </a:spcAft>
              <a:buNone/>
            </a:pPr>
            <a:r>
              <a:rPr lang="pl-PL"/>
              <a:t>              mtry = c(0L, 10L),</a:t>
            </a:r>
            <a:endParaRPr/>
          </a:p>
          <a:p>
            <a:pPr indent="0" lvl="0" marL="0" rtl="0" algn="l">
              <a:spcBef>
                <a:spcPts val="600"/>
              </a:spcBef>
              <a:spcAft>
                <a:spcPts val="0"/>
              </a:spcAft>
              <a:buNone/>
            </a:pPr>
            <a:r>
              <a:rPr lang="pl-PL"/>
              <a:t>              min.node.size = c(1L, 8L),</a:t>
            </a:r>
            <a:endParaRPr/>
          </a:p>
          <a:p>
            <a:pPr indent="0" lvl="0" marL="0" rtl="0" algn="l">
              <a:spcBef>
                <a:spcPts val="600"/>
              </a:spcBef>
              <a:spcAft>
                <a:spcPts val="0"/>
              </a:spcAft>
              <a:buNone/>
            </a:pPr>
            <a:r>
              <a:rPr lang="pl-PL"/>
              <a:t>              max.depth = c(10L,100L)</a:t>
            </a:r>
            <a:endParaRPr/>
          </a:p>
          <a:p>
            <a:pPr indent="0" lvl="0" marL="0" rtl="0" algn="l">
              <a:spcBef>
                <a:spcPts val="600"/>
              </a:spcBef>
              <a:spcAft>
                <a:spcPts val="0"/>
              </a:spcAft>
              <a:buNone/>
            </a:pPr>
            <a:r>
              <a:rPr lang="pl-PL"/>
              <a:t>)</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60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3"/>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l-PL"/>
              <a:t>Porównanie wyników</a:t>
            </a:r>
            <a:endParaRPr/>
          </a:p>
        </p:txBody>
      </p:sp>
      <p:sp>
        <p:nvSpPr>
          <p:cNvPr id="397" name="Google Shape;397;p53"/>
          <p:cNvSpPr txBox="1"/>
          <p:nvPr>
            <p:ph idx="1" type="body"/>
          </p:nvPr>
        </p:nvSpPr>
        <p:spPr>
          <a:xfrm>
            <a:off x="1141413" y="2666999"/>
            <a:ext cx="9906000" cy="3124200"/>
          </a:xfrm>
          <a:prstGeom prst="rect">
            <a:avLst/>
          </a:prstGeom>
        </p:spPr>
        <p:txBody>
          <a:bodyPr anchorCtr="0" anchor="ctr" bIns="45700" lIns="91425" spcFirstLastPara="1" rIns="91425" wrap="square" tIns="45700">
            <a:normAutofit/>
          </a:bodyPr>
          <a:lstStyle/>
          <a:p>
            <a:pPr indent="0" lvl="0" marL="0" rtl="0" algn="l">
              <a:spcBef>
                <a:spcPts val="360"/>
              </a:spcBef>
              <a:spcAft>
                <a:spcPts val="600"/>
              </a:spcAft>
              <a:buNone/>
            </a:pPr>
            <a:r>
              <a:t/>
            </a:r>
            <a:endParaRPr/>
          </a:p>
        </p:txBody>
      </p:sp>
      <p:pic>
        <p:nvPicPr>
          <p:cNvPr id="398" name="Google Shape;398;p53"/>
          <p:cNvPicPr preferRelativeResize="0"/>
          <p:nvPr/>
        </p:nvPicPr>
        <p:blipFill>
          <a:blip r:embed="rId3">
            <a:alphaModFix/>
          </a:blip>
          <a:stretch>
            <a:fillRect/>
          </a:stretch>
        </p:blipFill>
        <p:spPr>
          <a:xfrm>
            <a:off x="460925" y="2667000"/>
            <a:ext cx="11270150" cy="3124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4"/>
          <p:cNvSpPr txBox="1"/>
          <p:nvPr>
            <p:ph type="title"/>
          </p:nvPr>
        </p:nvSpPr>
        <p:spPr>
          <a:xfrm>
            <a:off x="1141411" y="1600200"/>
            <a:ext cx="3549000" cy="137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pl-PL"/>
              <a:t>Model 1</a:t>
            </a:r>
            <a:endParaRPr/>
          </a:p>
        </p:txBody>
      </p:sp>
      <p:sp>
        <p:nvSpPr>
          <p:cNvPr id="404" name="Google Shape;404;p54"/>
          <p:cNvSpPr txBox="1"/>
          <p:nvPr>
            <p:ph idx="1" type="body"/>
          </p:nvPr>
        </p:nvSpPr>
        <p:spPr>
          <a:xfrm>
            <a:off x="5103812" y="609601"/>
            <a:ext cx="5943600" cy="5181600"/>
          </a:xfrm>
          <a:prstGeom prst="rect">
            <a:avLst/>
          </a:prstGeom>
        </p:spPr>
        <p:txBody>
          <a:bodyPr anchorCtr="0" anchor="ctr" bIns="45700" lIns="91425" spcFirstLastPara="1" rIns="91425" wrap="square" tIns="45700">
            <a:normAutofit/>
          </a:bodyPr>
          <a:lstStyle/>
          <a:p>
            <a:pPr indent="0" lvl="0" marL="0" rtl="0" algn="l">
              <a:spcBef>
                <a:spcPts val="400"/>
              </a:spcBef>
              <a:spcAft>
                <a:spcPts val="600"/>
              </a:spcAft>
              <a:buNone/>
            </a:pPr>
            <a:r>
              <a:t/>
            </a:r>
            <a:endParaRPr/>
          </a:p>
        </p:txBody>
      </p:sp>
      <p:sp>
        <p:nvSpPr>
          <p:cNvPr id="405" name="Google Shape;405;p54"/>
          <p:cNvSpPr txBox="1"/>
          <p:nvPr>
            <p:ph idx="2" type="body"/>
          </p:nvPr>
        </p:nvSpPr>
        <p:spPr>
          <a:xfrm>
            <a:off x="1141411" y="2971800"/>
            <a:ext cx="3549000" cy="1828800"/>
          </a:xfrm>
          <a:prstGeom prst="rect">
            <a:avLst/>
          </a:prstGeom>
        </p:spPr>
        <p:txBody>
          <a:bodyPr anchorCtr="0" anchor="ctr" bIns="45700" lIns="91425" spcFirstLastPara="1" rIns="91425" wrap="square" tIns="45700">
            <a:normAutofit/>
          </a:bodyPr>
          <a:lstStyle/>
          <a:p>
            <a:pPr indent="0" lvl="0" marL="0" rtl="0" algn="l">
              <a:spcBef>
                <a:spcPts val="320"/>
              </a:spcBef>
              <a:spcAft>
                <a:spcPts val="600"/>
              </a:spcAft>
              <a:buNone/>
            </a:pPr>
            <a:r>
              <a:rPr lang="pl-PL"/>
              <a:t>Najlepsze wyniki</a:t>
            </a:r>
            <a:endParaRPr/>
          </a:p>
        </p:txBody>
      </p:sp>
      <p:pic>
        <p:nvPicPr>
          <p:cNvPr id="406" name="Google Shape;406;p54"/>
          <p:cNvPicPr preferRelativeResize="0"/>
          <p:nvPr/>
        </p:nvPicPr>
        <p:blipFill>
          <a:blip r:embed="rId3">
            <a:alphaModFix/>
          </a:blip>
          <a:stretch>
            <a:fillRect/>
          </a:stretch>
        </p:blipFill>
        <p:spPr>
          <a:xfrm>
            <a:off x="6097700" y="365299"/>
            <a:ext cx="5425902" cy="5425902"/>
          </a:xfrm>
          <a:prstGeom prst="rect">
            <a:avLst/>
          </a:prstGeom>
          <a:noFill/>
          <a:ln>
            <a:noFill/>
          </a:ln>
        </p:spPr>
      </p:pic>
      <p:pic>
        <p:nvPicPr>
          <p:cNvPr id="407" name="Google Shape;407;p54"/>
          <p:cNvPicPr preferRelativeResize="0"/>
          <p:nvPr/>
        </p:nvPicPr>
        <p:blipFill>
          <a:blip r:embed="rId4">
            <a:alphaModFix/>
          </a:blip>
          <a:stretch>
            <a:fillRect/>
          </a:stretch>
        </p:blipFill>
        <p:spPr>
          <a:xfrm>
            <a:off x="0" y="5992848"/>
            <a:ext cx="12192000" cy="58400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5"/>
          <p:cNvSpPr txBox="1"/>
          <p:nvPr>
            <p:ph type="title"/>
          </p:nvPr>
        </p:nvSpPr>
        <p:spPr>
          <a:xfrm>
            <a:off x="1141411" y="1600200"/>
            <a:ext cx="3549000" cy="137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pl-PL"/>
              <a:t>Model 2 &amp; 3</a:t>
            </a:r>
            <a:endParaRPr/>
          </a:p>
        </p:txBody>
      </p:sp>
      <p:sp>
        <p:nvSpPr>
          <p:cNvPr id="413" name="Google Shape;413;p55"/>
          <p:cNvSpPr txBox="1"/>
          <p:nvPr>
            <p:ph idx="1" type="body"/>
          </p:nvPr>
        </p:nvSpPr>
        <p:spPr>
          <a:xfrm>
            <a:off x="5103812" y="609601"/>
            <a:ext cx="5943600" cy="5181600"/>
          </a:xfrm>
          <a:prstGeom prst="rect">
            <a:avLst/>
          </a:prstGeom>
        </p:spPr>
        <p:txBody>
          <a:bodyPr anchorCtr="0" anchor="ctr" bIns="45700" lIns="91425" spcFirstLastPara="1" rIns="91425" wrap="square" tIns="45700">
            <a:normAutofit/>
          </a:bodyPr>
          <a:lstStyle/>
          <a:p>
            <a:pPr indent="0" lvl="0" marL="0" rtl="0" algn="l">
              <a:spcBef>
                <a:spcPts val="400"/>
              </a:spcBef>
              <a:spcAft>
                <a:spcPts val="600"/>
              </a:spcAft>
              <a:buNone/>
            </a:pPr>
            <a:r>
              <a:t/>
            </a:r>
            <a:endParaRPr/>
          </a:p>
        </p:txBody>
      </p:sp>
      <p:sp>
        <p:nvSpPr>
          <p:cNvPr id="414" name="Google Shape;414;p55"/>
          <p:cNvSpPr txBox="1"/>
          <p:nvPr>
            <p:ph idx="2" type="body"/>
          </p:nvPr>
        </p:nvSpPr>
        <p:spPr>
          <a:xfrm>
            <a:off x="1141411" y="2971800"/>
            <a:ext cx="3549000" cy="1828800"/>
          </a:xfrm>
          <a:prstGeom prst="rect">
            <a:avLst/>
          </a:prstGeom>
        </p:spPr>
        <p:txBody>
          <a:bodyPr anchorCtr="0" anchor="ctr" bIns="45700" lIns="91425" spcFirstLastPara="1" rIns="91425" wrap="square" tIns="45700">
            <a:normAutofit/>
          </a:bodyPr>
          <a:lstStyle/>
          <a:p>
            <a:pPr indent="0" lvl="0" marL="0" rtl="0" algn="l">
              <a:spcBef>
                <a:spcPts val="320"/>
              </a:spcBef>
              <a:spcAft>
                <a:spcPts val="600"/>
              </a:spcAft>
              <a:buNone/>
            </a:pPr>
            <a:r>
              <a:t/>
            </a:r>
            <a:endParaRPr/>
          </a:p>
        </p:txBody>
      </p:sp>
      <p:pic>
        <p:nvPicPr>
          <p:cNvPr id="415" name="Google Shape;415;p55"/>
          <p:cNvPicPr preferRelativeResize="0"/>
          <p:nvPr/>
        </p:nvPicPr>
        <p:blipFill>
          <a:blip r:embed="rId3">
            <a:alphaModFix/>
          </a:blip>
          <a:stretch>
            <a:fillRect/>
          </a:stretch>
        </p:blipFill>
        <p:spPr>
          <a:xfrm>
            <a:off x="3655275" y="180375"/>
            <a:ext cx="4114976" cy="4114976"/>
          </a:xfrm>
          <a:prstGeom prst="rect">
            <a:avLst/>
          </a:prstGeom>
          <a:noFill/>
          <a:ln>
            <a:noFill/>
          </a:ln>
        </p:spPr>
      </p:pic>
      <p:pic>
        <p:nvPicPr>
          <p:cNvPr id="416" name="Google Shape;416;p55"/>
          <p:cNvPicPr preferRelativeResize="0"/>
          <p:nvPr/>
        </p:nvPicPr>
        <p:blipFill>
          <a:blip r:embed="rId4">
            <a:alphaModFix/>
          </a:blip>
          <a:stretch>
            <a:fillRect/>
          </a:stretch>
        </p:blipFill>
        <p:spPr>
          <a:xfrm>
            <a:off x="152400" y="5204951"/>
            <a:ext cx="11887202" cy="586238"/>
          </a:xfrm>
          <a:prstGeom prst="rect">
            <a:avLst/>
          </a:prstGeom>
          <a:noFill/>
          <a:ln>
            <a:noFill/>
          </a:ln>
        </p:spPr>
      </p:pic>
      <p:pic>
        <p:nvPicPr>
          <p:cNvPr id="417" name="Google Shape;417;p55"/>
          <p:cNvPicPr preferRelativeResize="0"/>
          <p:nvPr/>
        </p:nvPicPr>
        <p:blipFill>
          <a:blip r:embed="rId5">
            <a:alphaModFix/>
          </a:blip>
          <a:stretch>
            <a:fillRect/>
          </a:stretch>
        </p:blipFill>
        <p:spPr>
          <a:xfrm>
            <a:off x="7780575" y="180375"/>
            <a:ext cx="4114975" cy="4114976"/>
          </a:xfrm>
          <a:prstGeom prst="rect">
            <a:avLst/>
          </a:prstGeom>
          <a:noFill/>
          <a:ln>
            <a:noFill/>
          </a:ln>
        </p:spPr>
      </p:pic>
      <p:pic>
        <p:nvPicPr>
          <p:cNvPr id="418" name="Google Shape;418;p55"/>
          <p:cNvPicPr preferRelativeResize="0"/>
          <p:nvPr/>
        </p:nvPicPr>
        <p:blipFill>
          <a:blip r:embed="rId6">
            <a:alphaModFix/>
          </a:blip>
          <a:stretch>
            <a:fillRect/>
          </a:stretch>
        </p:blipFill>
        <p:spPr>
          <a:xfrm>
            <a:off x="152400" y="5943601"/>
            <a:ext cx="11887201" cy="52847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6"/>
          <p:cNvSpPr txBox="1"/>
          <p:nvPr>
            <p:ph type="title"/>
          </p:nvPr>
        </p:nvSpPr>
        <p:spPr>
          <a:xfrm>
            <a:off x="1141411" y="1600200"/>
            <a:ext cx="3549000" cy="137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pl-PL"/>
              <a:t>Model 4</a:t>
            </a:r>
            <a:endParaRPr/>
          </a:p>
        </p:txBody>
      </p:sp>
      <p:sp>
        <p:nvSpPr>
          <p:cNvPr id="424" name="Google Shape;424;p56"/>
          <p:cNvSpPr txBox="1"/>
          <p:nvPr>
            <p:ph idx="1" type="body"/>
          </p:nvPr>
        </p:nvSpPr>
        <p:spPr>
          <a:xfrm>
            <a:off x="5103812" y="609601"/>
            <a:ext cx="5943600" cy="5181600"/>
          </a:xfrm>
          <a:prstGeom prst="rect">
            <a:avLst/>
          </a:prstGeom>
        </p:spPr>
        <p:txBody>
          <a:bodyPr anchorCtr="0" anchor="ctr" bIns="45700" lIns="91425" spcFirstLastPara="1" rIns="91425" wrap="square" tIns="45700">
            <a:normAutofit/>
          </a:bodyPr>
          <a:lstStyle/>
          <a:p>
            <a:pPr indent="0" lvl="0" marL="0" rtl="0" algn="l">
              <a:spcBef>
                <a:spcPts val="400"/>
              </a:spcBef>
              <a:spcAft>
                <a:spcPts val="600"/>
              </a:spcAft>
              <a:buNone/>
            </a:pPr>
            <a:r>
              <a:t/>
            </a:r>
            <a:endParaRPr/>
          </a:p>
        </p:txBody>
      </p:sp>
      <p:sp>
        <p:nvSpPr>
          <p:cNvPr id="425" name="Google Shape;425;p56"/>
          <p:cNvSpPr txBox="1"/>
          <p:nvPr>
            <p:ph idx="2" type="body"/>
          </p:nvPr>
        </p:nvSpPr>
        <p:spPr>
          <a:xfrm>
            <a:off x="1141411" y="2971800"/>
            <a:ext cx="3549000" cy="1828800"/>
          </a:xfrm>
          <a:prstGeom prst="rect">
            <a:avLst/>
          </a:prstGeom>
        </p:spPr>
        <p:txBody>
          <a:bodyPr anchorCtr="0" anchor="ctr" bIns="45700" lIns="91425" spcFirstLastPara="1" rIns="91425" wrap="square" tIns="45700">
            <a:normAutofit/>
          </a:bodyPr>
          <a:lstStyle/>
          <a:p>
            <a:pPr indent="0" lvl="0" marL="0" rtl="0" algn="l">
              <a:spcBef>
                <a:spcPts val="320"/>
              </a:spcBef>
              <a:spcAft>
                <a:spcPts val="600"/>
              </a:spcAft>
              <a:buNone/>
            </a:pPr>
            <a:r>
              <a:rPr lang="pl-PL"/>
              <a:t>Najbardziej przeuczony</a:t>
            </a:r>
            <a:endParaRPr/>
          </a:p>
        </p:txBody>
      </p:sp>
      <p:pic>
        <p:nvPicPr>
          <p:cNvPr id="426" name="Google Shape;426;p56"/>
          <p:cNvPicPr preferRelativeResize="0"/>
          <p:nvPr/>
        </p:nvPicPr>
        <p:blipFill>
          <a:blip r:embed="rId3">
            <a:alphaModFix/>
          </a:blip>
          <a:stretch>
            <a:fillRect/>
          </a:stretch>
        </p:blipFill>
        <p:spPr>
          <a:xfrm>
            <a:off x="5486400" y="324675"/>
            <a:ext cx="5561001" cy="5561001"/>
          </a:xfrm>
          <a:prstGeom prst="rect">
            <a:avLst/>
          </a:prstGeom>
          <a:noFill/>
          <a:ln>
            <a:noFill/>
          </a:ln>
        </p:spPr>
      </p:pic>
      <p:pic>
        <p:nvPicPr>
          <p:cNvPr id="427" name="Google Shape;427;p56"/>
          <p:cNvPicPr preferRelativeResize="0"/>
          <p:nvPr/>
        </p:nvPicPr>
        <p:blipFill>
          <a:blip r:embed="rId4">
            <a:alphaModFix/>
          </a:blip>
          <a:stretch>
            <a:fillRect/>
          </a:stretch>
        </p:blipFill>
        <p:spPr>
          <a:xfrm>
            <a:off x="152400" y="6038076"/>
            <a:ext cx="11887198" cy="58159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7"/>
          <p:cNvSpPr txBox="1"/>
          <p:nvPr>
            <p:ph type="title"/>
          </p:nvPr>
        </p:nvSpPr>
        <p:spPr>
          <a:xfrm>
            <a:off x="1141411" y="1600200"/>
            <a:ext cx="3549000" cy="13716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pl-PL"/>
              <a:t>Model 5</a:t>
            </a:r>
            <a:endParaRPr/>
          </a:p>
        </p:txBody>
      </p:sp>
      <p:sp>
        <p:nvSpPr>
          <p:cNvPr id="433" name="Google Shape;433;p57"/>
          <p:cNvSpPr txBox="1"/>
          <p:nvPr>
            <p:ph idx="1" type="body"/>
          </p:nvPr>
        </p:nvSpPr>
        <p:spPr>
          <a:xfrm>
            <a:off x="5103812" y="609601"/>
            <a:ext cx="5943600" cy="5181600"/>
          </a:xfrm>
          <a:prstGeom prst="rect">
            <a:avLst/>
          </a:prstGeom>
        </p:spPr>
        <p:txBody>
          <a:bodyPr anchorCtr="0" anchor="ctr" bIns="45700" lIns="91425" spcFirstLastPara="1" rIns="91425" wrap="square" tIns="45700">
            <a:normAutofit/>
          </a:bodyPr>
          <a:lstStyle/>
          <a:p>
            <a:pPr indent="0" lvl="0" marL="0" rtl="0" algn="l">
              <a:spcBef>
                <a:spcPts val="400"/>
              </a:spcBef>
              <a:spcAft>
                <a:spcPts val="600"/>
              </a:spcAft>
              <a:buNone/>
            </a:pPr>
            <a:r>
              <a:t/>
            </a:r>
            <a:endParaRPr/>
          </a:p>
        </p:txBody>
      </p:sp>
      <p:sp>
        <p:nvSpPr>
          <p:cNvPr id="434" name="Google Shape;434;p57"/>
          <p:cNvSpPr txBox="1"/>
          <p:nvPr>
            <p:ph idx="2" type="body"/>
          </p:nvPr>
        </p:nvSpPr>
        <p:spPr>
          <a:xfrm>
            <a:off x="1141411" y="2971800"/>
            <a:ext cx="3549000" cy="1828800"/>
          </a:xfrm>
          <a:prstGeom prst="rect">
            <a:avLst/>
          </a:prstGeom>
        </p:spPr>
        <p:txBody>
          <a:bodyPr anchorCtr="0" anchor="ctr" bIns="45700" lIns="91425" spcFirstLastPara="1" rIns="91425" wrap="square" tIns="45700">
            <a:normAutofit/>
          </a:bodyPr>
          <a:lstStyle/>
          <a:p>
            <a:pPr indent="0" lvl="0" marL="0" rtl="0" algn="l">
              <a:spcBef>
                <a:spcPts val="320"/>
              </a:spcBef>
              <a:spcAft>
                <a:spcPts val="0"/>
              </a:spcAft>
              <a:buNone/>
            </a:pPr>
            <a:r>
              <a:rPr lang="pl-PL"/>
              <a:t>Najlepsza klasyfikacja domów Prawie najtańszych</a:t>
            </a:r>
            <a:endParaRPr/>
          </a:p>
          <a:p>
            <a:pPr indent="0" lvl="0" marL="0" rtl="0" algn="l">
              <a:spcBef>
                <a:spcPts val="600"/>
              </a:spcBef>
              <a:spcAft>
                <a:spcPts val="600"/>
              </a:spcAft>
              <a:buNone/>
            </a:pPr>
            <a:r>
              <a:rPr lang="pl-PL"/>
              <a:t>Mniej przeuczony niż poprzedni </a:t>
            </a:r>
            <a:endParaRPr/>
          </a:p>
        </p:txBody>
      </p:sp>
      <p:pic>
        <p:nvPicPr>
          <p:cNvPr id="435" name="Google Shape;435;p57"/>
          <p:cNvPicPr preferRelativeResize="0"/>
          <p:nvPr/>
        </p:nvPicPr>
        <p:blipFill>
          <a:blip r:embed="rId3">
            <a:alphaModFix/>
          </a:blip>
          <a:stretch>
            <a:fillRect/>
          </a:stretch>
        </p:blipFill>
        <p:spPr>
          <a:xfrm>
            <a:off x="5668625" y="381000"/>
            <a:ext cx="5378774" cy="5378774"/>
          </a:xfrm>
          <a:prstGeom prst="rect">
            <a:avLst/>
          </a:prstGeom>
          <a:noFill/>
          <a:ln>
            <a:noFill/>
          </a:ln>
        </p:spPr>
      </p:pic>
      <p:pic>
        <p:nvPicPr>
          <p:cNvPr id="436" name="Google Shape;436;p57"/>
          <p:cNvPicPr preferRelativeResize="0"/>
          <p:nvPr/>
        </p:nvPicPr>
        <p:blipFill>
          <a:blip r:embed="rId4">
            <a:alphaModFix/>
          </a:blip>
          <a:stretch>
            <a:fillRect/>
          </a:stretch>
        </p:blipFill>
        <p:spPr>
          <a:xfrm>
            <a:off x="152400" y="5943601"/>
            <a:ext cx="11887201" cy="55998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type="title"/>
          </p:nvPr>
        </p:nvSpPr>
        <p:spPr>
          <a:xfrm>
            <a:off x="1143000" y="498750"/>
            <a:ext cx="9906000" cy="110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l-PL"/>
              <a:t>Podjęte kroki </a:t>
            </a:r>
            <a:endParaRPr/>
          </a:p>
        </p:txBody>
      </p:sp>
      <p:sp>
        <p:nvSpPr>
          <p:cNvPr id="169" name="Google Shape;169;p22"/>
          <p:cNvSpPr txBox="1"/>
          <p:nvPr>
            <p:ph idx="1" type="body"/>
          </p:nvPr>
        </p:nvSpPr>
        <p:spPr>
          <a:xfrm>
            <a:off x="1091050" y="1600350"/>
            <a:ext cx="9906000" cy="2524800"/>
          </a:xfrm>
          <a:prstGeom prst="rect">
            <a:avLst/>
          </a:prstGeom>
        </p:spPr>
        <p:txBody>
          <a:bodyPr anchorCtr="0" anchor="ctr" bIns="45700" lIns="91425" spcFirstLastPara="1" rIns="91425" wrap="square" tIns="45700">
            <a:normAutofit lnSpcReduction="20000"/>
          </a:bodyPr>
          <a:lstStyle/>
          <a:p>
            <a:pPr indent="-342900" lvl="0" marL="457200" rtl="0" algn="l">
              <a:spcBef>
                <a:spcPts val="360"/>
              </a:spcBef>
              <a:spcAft>
                <a:spcPts val="0"/>
              </a:spcAft>
              <a:buSzPts val="1800"/>
              <a:buChar char="●"/>
            </a:pPr>
            <a:r>
              <a:rPr lang="pl-PL"/>
              <a:t>napisanie funkcji, które zapisuję do ramki danych:</a:t>
            </a:r>
            <a:endParaRPr/>
          </a:p>
          <a:p>
            <a:pPr indent="-342900" lvl="1" marL="914400" rtl="0" algn="l">
              <a:spcBef>
                <a:spcPts val="0"/>
              </a:spcBef>
              <a:spcAft>
                <a:spcPts val="0"/>
              </a:spcAft>
              <a:buSzPts val="1800"/>
              <a:buChar char="○"/>
            </a:pPr>
            <a:r>
              <a:rPr lang="pl-PL"/>
              <a:t>id, nazwę modelu</a:t>
            </a:r>
            <a:endParaRPr/>
          </a:p>
          <a:p>
            <a:pPr indent="-342900" lvl="1" marL="914400" rtl="0" algn="l">
              <a:spcBef>
                <a:spcPts val="0"/>
              </a:spcBef>
              <a:spcAft>
                <a:spcPts val="0"/>
              </a:spcAft>
              <a:buSzPts val="1800"/>
              <a:buChar char="○"/>
            </a:pPr>
            <a:r>
              <a:rPr lang="pl-PL"/>
              <a:t>wyniki metryk: </a:t>
            </a:r>
            <a:r>
              <a:rPr lang="pl-PL"/>
              <a:t>R_squared, RMSE, RSE, RAE, MAE</a:t>
            </a:r>
            <a:endParaRPr/>
          </a:p>
          <a:p>
            <a:pPr indent="-342900" lvl="1" marL="914400" rtl="0" algn="l">
              <a:spcBef>
                <a:spcPts val="0"/>
              </a:spcBef>
              <a:spcAft>
                <a:spcPts val="0"/>
              </a:spcAft>
              <a:buSzPts val="1800"/>
              <a:buChar char="○"/>
            </a:pPr>
            <a:r>
              <a:rPr lang="pl-PL"/>
              <a:t>hiperparametry</a:t>
            </a:r>
            <a:r>
              <a:rPr lang="pl-PL"/>
              <a:t> modelu</a:t>
            </a:r>
            <a:endParaRPr/>
          </a:p>
          <a:p>
            <a:pPr indent="-342900" lvl="0" marL="457200" rtl="0" algn="l">
              <a:spcBef>
                <a:spcPts val="0"/>
              </a:spcBef>
              <a:spcAft>
                <a:spcPts val="0"/>
              </a:spcAft>
              <a:buSzPts val="1800"/>
              <a:buChar char="●"/>
            </a:pPr>
            <a:r>
              <a:rPr lang="pl-PL"/>
              <a:t>zbudowanie domyślnego modelu:</a:t>
            </a:r>
            <a:endParaRPr/>
          </a:p>
          <a:p>
            <a:pPr indent="-342900" lvl="1" marL="914400" rtl="0" algn="l">
              <a:spcBef>
                <a:spcPts val="0"/>
              </a:spcBef>
              <a:spcAft>
                <a:spcPts val="0"/>
              </a:spcAft>
              <a:buSzPts val="1800"/>
              <a:buChar char="○"/>
            </a:pPr>
            <a:r>
              <a:rPr lang="pl-PL"/>
              <a:t>parametry domyślnie nie zostały dobrane bez powodu</a:t>
            </a:r>
            <a:endParaRPr/>
          </a:p>
          <a:p>
            <a:pPr indent="-342900" lvl="1" marL="914400" rtl="0" algn="l">
              <a:spcBef>
                <a:spcPts val="0"/>
              </a:spcBef>
              <a:spcAft>
                <a:spcPts val="0"/>
              </a:spcAft>
              <a:buSzPts val="1800"/>
              <a:buChar char="○"/>
            </a:pPr>
            <a:r>
              <a:rPr lang="pl-PL"/>
              <a:t>trzeba mieć odniesienie </a:t>
            </a:r>
            <a:endParaRPr/>
          </a:p>
          <a:p>
            <a:pPr indent="-342900" lvl="1" marL="914400" rtl="0" algn="l">
              <a:spcBef>
                <a:spcPts val="0"/>
              </a:spcBef>
              <a:spcAft>
                <a:spcPts val="0"/>
              </a:spcAft>
              <a:buSzPts val="1800"/>
              <a:buChar char="○"/>
            </a:pPr>
            <a:r>
              <a:rPr lang="pl-PL"/>
              <a:t>trzeba nauczyć się obsługiwać funkcje kolegów (krok 1. pobierz paczkę :) )</a:t>
            </a:r>
            <a:endParaRPr/>
          </a:p>
          <a:p>
            <a:pPr indent="0" lvl="0" marL="457200" rtl="0" algn="l">
              <a:spcBef>
                <a:spcPts val="600"/>
              </a:spcBef>
              <a:spcAft>
                <a:spcPts val="600"/>
              </a:spcAft>
              <a:buNone/>
            </a:pPr>
            <a:br>
              <a:rPr lang="pl-PL"/>
            </a:br>
            <a:endParaRPr/>
          </a:p>
        </p:txBody>
      </p:sp>
      <p:pic>
        <p:nvPicPr>
          <p:cNvPr id="170" name="Google Shape;170;p22"/>
          <p:cNvPicPr preferRelativeResize="0"/>
          <p:nvPr/>
        </p:nvPicPr>
        <p:blipFill>
          <a:blip r:embed="rId3">
            <a:alphaModFix/>
          </a:blip>
          <a:stretch>
            <a:fillRect/>
          </a:stretch>
        </p:blipFill>
        <p:spPr>
          <a:xfrm>
            <a:off x="684075" y="3721524"/>
            <a:ext cx="11010901" cy="933850"/>
          </a:xfrm>
          <a:prstGeom prst="rect">
            <a:avLst/>
          </a:prstGeom>
          <a:noFill/>
          <a:ln>
            <a:noFill/>
          </a:ln>
        </p:spPr>
      </p:pic>
      <p:pic>
        <p:nvPicPr>
          <p:cNvPr id="171" name="Google Shape;171;p22"/>
          <p:cNvPicPr preferRelativeResize="0"/>
          <p:nvPr/>
        </p:nvPicPr>
        <p:blipFill>
          <a:blip r:embed="rId4">
            <a:alphaModFix/>
          </a:blip>
          <a:stretch>
            <a:fillRect/>
          </a:stretch>
        </p:blipFill>
        <p:spPr>
          <a:xfrm>
            <a:off x="684075" y="4721714"/>
            <a:ext cx="11010900" cy="975986"/>
          </a:xfrm>
          <a:prstGeom prst="rect">
            <a:avLst/>
          </a:prstGeom>
          <a:noFill/>
          <a:ln>
            <a:noFill/>
          </a:ln>
        </p:spPr>
      </p:pic>
      <p:pic>
        <p:nvPicPr>
          <p:cNvPr id="172" name="Google Shape;172;p22"/>
          <p:cNvPicPr preferRelativeResize="0"/>
          <p:nvPr/>
        </p:nvPicPr>
        <p:blipFill>
          <a:blip r:embed="rId5">
            <a:alphaModFix/>
          </a:blip>
          <a:stretch>
            <a:fillRect/>
          </a:stretch>
        </p:blipFill>
        <p:spPr>
          <a:xfrm>
            <a:off x="684075" y="5764050"/>
            <a:ext cx="3320500" cy="855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ph type="title"/>
          </p:nvPr>
        </p:nvSpPr>
        <p:spPr>
          <a:xfrm>
            <a:off x="1039075" y="193800"/>
            <a:ext cx="9906000" cy="1101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l-PL"/>
              <a:t>Podjęte kroki </a:t>
            </a:r>
            <a:endParaRPr/>
          </a:p>
        </p:txBody>
      </p:sp>
      <p:sp>
        <p:nvSpPr>
          <p:cNvPr id="178" name="Google Shape;178;p23"/>
          <p:cNvSpPr txBox="1"/>
          <p:nvPr>
            <p:ph idx="1" type="body"/>
          </p:nvPr>
        </p:nvSpPr>
        <p:spPr>
          <a:xfrm>
            <a:off x="1143000" y="1056425"/>
            <a:ext cx="9906000" cy="2029800"/>
          </a:xfrm>
          <a:prstGeom prst="rect">
            <a:avLst/>
          </a:prstGeom>
        </p:spPr>
        <p:txBody>
          <a:bodyPr anchorCtr="0" anchor="ctr" bIns="45700" lIns="91425" spcFirstLastPara="1" rIns="91425" wrap="square" tIns="45700">
            <a:normAutofit lnSpcReduction="10000"/>
          </a:bodyPr>
          <a:lstStyle/>
          <a:p>
            <a:pPr indent="-342900" lvl="0" marL="457200" rtl="0" algn="l">
              <a:spcBef>
                <a:spcPts val="360"/>
              </a:spcBef>
              <a:spcAft>
                <a:spcPts val="0"/>
              </a:spcAft>
              <a:buSzPts val="1800"/>
              <a:buChar char="●"/>
            </a:pPr>
            <a:r>
              <a:rPr lang="pl-PL"/>
              <a:t>przeszliśmy do szukania najlepszych parametrów z biblioteką ParBayesianOptimization po MAE</a:t>
            </a:r>
            <a:endParaRPr/>
          </a:p>
          <a:p>
            <a:pPr indent="-342900" lvl="0" marL="457200" rtl="0" algn="l">
              <a:spcBef>
                <a:spcPts val="0"/>
              </a:spcBef>
              <a:spcAft>
                <a:spcPts val="0"/>
              </a:spcAft>
              <a:buSzPts val="1800"/>
              <a:buChar char="●"/>
            </a:pPr>
            <a:r>
              <a:rPr lang="pl-PL"/>
              <a:t>znalezione modele przenosiliśmy dla czytelności to pliku .Rmd gdzie z biblioteką lares</a:t>
            </a:r>
            <a:br>
              <a:rPr lang="pl-PL"/>
            </a:br>
            <a:r>
              <a:rPr lang="pl-PL"/>
              <a:t>wizualiśmy wyniki </a:t>
            </a:r>
            <a:endParaRPr/>
          </a:p>
          <a:p>
            <a:pPr indent="-342900" lvl="0" marL="457200" rtl="0" algn="l">
              <a:spcBef>
                <a:spcPts val="0"/>
              </a:spcBef>
              <a:spcAft>
                <a:spcPts val="0"/>
              </a:spcAft>
              <a:buSzPts val="1800"/>
              <a:buChar char="●"/>
            </a:pPr>
            <a:r>
              <a:rPr lang="pl-PL"/>
              <a:t>metryki uzyskane w funkcji pomocniczej i te poniższe wykresy zostały wykorzystane przy ocenie modeli </a:t>
            </a:r>
            <a:br>
              <a:rPr lang="pl-PL"/>
            </a:br>
            <a:endParaRPr/>
          </a:p>
        </p:txBody>
      </p:sp>
      <p:pic>
        <p:nvPicPr>
          <p:cNvPr id="179" name="Google Shape;179;p23"/>
          <p:cNvPicPr preferRelativeResize="0"/>
          <p:nvPr/>
        </p:nvPicPr>
        <p:blipFill>
          <a:blip r:embed="rId3">
            <a:alphaModFix/>
          </a:blip>
          <a:stretch>
            <a:fillRect/>
          </a:stretch>
        </p:blipFill>
        <p:spPr>
          <a:xfrm>
            <a:off x="1039075" y="3010800"/>
            <a:ext cx="5569551" cy="3712124"/>
          </a:xfrm>
          <a:prstGeom prst="rect">
            <a:avLst/>
          </a:prstGeom>
          <a:noFill/>
          <a:ln>
            <a:noFill/>
          </a:ln>
        </p:spPr>
      </p:pic>
      <p:pic>
        <p:nvPicPr>
          <p:cNvPr id="180" name="Google Shape;180;p23"/>
          <p:cNvPicPr preferRelativeResize="0"/>
          <p:nvPr/>
        </p:nvPicPr>
        <p:blipFill>
          <a:blip r:embed="rId4">
            <a:alphaModFix/>
          </a:blip>
          <a:stretch>
            <a:fillRect/>
          </a:stretch>
        </p:blipFill>
        <p:spPr>
          <a:xfrm>
            <a:off x="7523025" y="2881737"/>
            <a:ext cx="3970251" cy="39702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pl-PL"/>
              <a:t>Podjęte kroki </a:t>
            </a:r>
            <a:endParaRPr/>
          </a:p>
        </p:txBody>
      </p:sp>
      <p:sp>
        <p:nvSpPr>
          <p:cNvPr id="186" name="Google Shape;186;p24"/>
          <p:cNvSpPr txBox="1"/>
          <p:nvPr>
            <p:ph idx="1" type="body"/>
          </p:nvPr>
        </p:nvSpPr>
        <p:spPr>
          <a:xfrm>
            <a:off x="1142988" y="1929249"/>
            <a:ext cx="9906000" cy="3124200"/>
          </a:xfrm>
          <a:prstGeom prst="rect">
            <a:avLst/>
          </a:prstGeom>
        </p:spPr>
        <p:txBody>
          <a:bodyPr anchorCtr="0" anchor="ctr" bIns="45700" lIns="91425" spcFirstLastPara="1" rIns="91425" wrap="square" tIns="45700">
            <a:normAutofit/>
          </a:bodyPr>
          <a:lstStyle/>
          <a:p>
            <a:pPr indent="-342900" lvl="0" marL="457200" rtl="0" algn="l">
              <a:spcBef>
                <a:spcPts val="360"/>
              </a:spcBef>
              <a:spcAft>
                <a:spcPts val="0"/>
              </a:spcAft>
              <a:buSzPts val="1800"/>
              <a:buChar char="●"/>
            </a:pPr>
            <a:r>
              <a:rPr lang="pl-PL"/>
              <a:t>próba optymalizacji po hiperparametrów dobrze znanych:</a:t>
            </a:r>
            <a:endParaRPr/>
          </a:p>
          <a:p>
            <a:pPr indent="-342900" lvl="1" marL="914400" rtl="0" algn="l">
              <a:spcBef>
                <a:spcPts val="0"/>
              </a:spcBef>
              <a:spcAft>
                <a:spcPts val="0"/>
              </a:spcAft>
              <a:buSzPts val="1800"/>
              <a:buChar char="○"/>
            </a:pPr>
            <a:r>
              <a:rPr lang="pl-PL"/>
              <a:t>max_depth</a:t>
            </a:r>
            <a:endParaRPr/>
          </a:p>
          <a:p>
            <a:pPr indent="-342900" lvl="1" marL="914400" rtl="0" algn="l">
              <a:spcBef>
                <a:spcPts val="0"/>
              </a:spcBef>
              <a:spcAft>
                <a:spcPts val="0"/>
              </a:spcAft>
              <a:buSzPts val="1800"/>
              <a:buChar char="○"/>
            </a:pPr>
            <a:r>
              <a:rPr lang="pl-PL"/>
              <a:t>min_data_in_leaf</a:t>
            </a:r>
            <a:endParaRPr/>
          </a:p>
          <a:p>
            <a:pPr indent="-342900" lvl="1" marL="914400" rtl="0" algn="l">
              <a:spcBef>
                <a:spcPts val="0"/>
              </a:spcBef>
              <a:spcAft>
                <a:spcPts val="0"/>
              </a:spcAft>
              <a:buSzPts val="1800"/>
              <a:buChar char="○"/>
            </a:pPr>
            <a:r>
              <a:rPr lang="pl-PL"/>
              <a:t>num_leaves</a:t>
            </a:r>
            <a:endParaRPr/>
          </a:p>
          <a:p>
            <a:pPr indent="-342900" lvl="1" marL="914400" rtl="0" algn="l">
              <a:spcBef>
                <a:spcPts val="0"/>
              </a:spcBef>
              <a:spcAft>
                <a:spcPts val="0"/>
              </a:spcAft>
              <a:buSzPts val="1800"/>
              <a:buChar char="○"/>
            </a:pPr>
            <a:r>
              <a:rPr lang="pl-PL" sz="1800"/>
              <a:t>bagging_fraction</a:t>
            </a:r>
            <a:endParaRPr/>
          </a:p>
          <a:p>
            <a:pPr indent="-342900" lvl="0" marL="457200" rtl="0" algn="l">
              <a:spcBef>
                <a:spcPts val="0"/>
              </a:spcBef>
              <a:spcAft>
                <a:spcPts val="0"/>
              </a:spcAft>
              <a:buSzPts val="1800"/>
              <a:buChar char="●"/>
            </a:pPr>
            <a:r>
              <a:rPr lang="pl-PL"/>
              <a:t>doprowadziła do ogólnego polepszenia wyników</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5"/>
          <p:cNvPicPr preferRelativeResize="0"/>
          <p:nvPr/>
        </p:nvPicPr>
        <p:blipFill>
          <a:blip r:embed="rId3">
            <a:alphaModFix/>
          </a:blip>
          <a:stretch>
            <a:fillRect/>
          </a:stretch>
        </p:blipFill>
        <p:spPr>
          <a:xfrm>
            <a:off x="131625" y="758525"/>
            <a:ext cx="7628800" cy="5084625"/>
          </a:xfrm>
          <a:prstGeom prst="rect">
            <a:avLst/>
          </a:prstGeom>
          <a:noFill/>
          <a:ln>
            <a:noFill/>
          </a:ln>
        </p:spPr>
      </p:pic>
      <p:pic>
        <p:nvPicPr>
          <p:cNvPr id="192" name="Google Shape;192;p25"/>
          <p:cNvPicPr preferRelativeResize="0"/>
          <p:nvPr/>
        </p:nvPicPr>
        <p:blipFill>
          <a:blip r:embed="rId4">
            <a:alphaModFix/>
          </a:blip>
          <a:stretch>
            <a:fillRect/>
          </a:stretch>
        </p:blipFill>
        <p:spPr>
          <a:xfrm>
            <a:off x="7813950" y="758525"/>
            <a:ext cx="4322624" cy="4322624"/>
          </a:xfrm>
          <a:prstGeom prst="rect">
            <a:avLst/>
          </a:prstGeom>
          <a:noFill/>
          <a:ln>
            <a:noFill/>
          </a:ln>
        </p:spPr>
      </p:pic>
      <p:pic>
        <p:nvPicPr>
          <p:cNvPr id="193" name="Google Shape;193;p25"/>
          <p:cNvPicPr preferRelativeResize="0"/>
          <p:nvPr/>
        </p:nvPicPr>
        <p:blipFill>
          <a:blip r:embed="rId5">
            <a:alphaModFix/>
          </a:blip>
          <a:stretch>
            <a:fillRect/>
          </a:stretch>
        </p:blipFill>
        <p:spPr>
          <a:xfrm>
            <a:off x="152400" y="5995550"/>
            <a:ext cx="11887198" cy="3771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6"/>
          <p:cNvSpPr txBox="1"/>
          <p:nvPr>
            <p:ph type="title"/>
          </p:nvPr>
        </p:nvSpPr>
        <p:spPr>
          <a:xfrm>
            <a:off x="1141413" y="609600"/>
            <a:ext cx="9906000" cy="190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pl-PL"/>
              <a:t>Podjęte kroki </a:t>
            </a:r>
            <a:endParaRPr/>
          </a:p>
        </p:txBody>
      </p:sp>
      <p:sp>
        <p:nvSpPr>
          <p:cNvPr id="199" name="Google Shape;199;p26"/>
          <p:cNvSpPr txBox="1"/>
          <p:nvPr>
            <p:ph idx="1" type="body"/>
          </p:nvPr>
        </p:nvSpPr>
        <p:spPr>
          <a:xfrm>
            <a:off x="1142988" y="1929249"/>
            <a:ext cx="9906000" cy="3124200"/>
          </a:xfrm>
          <a:prstGeom prst="rect">
            <a:avLst/>
          </a:prstGeom>
        </p:spPr>
        <p:txBody>
          <a:bodyPr anchorCtr="0" anchor="ctr" bIns="45700" lIns="91425" spcFirstLastPara="1" rIns="91425" wrap="square" tIns="45700">
            <a:normAutofit/>
          </a:bodyPr>
          <a:lstStyle/>
          <a:p>
            <a:pPr indent="-342900" lvl="0" marL="457200" rtl="0" algn="l">
              <a:spcBef>
                <a:spcPts val="360"/>
              </a:spcBef>
              <a:spcAft>
                <a:spcPts val="0"/>
              </a:spcAft>
              <a:buSzPts val="1800"/>
              <a:buChar char="●"/>
            </a:pPr>
            <a:r>
              <a:rPr lang="pl-PL"/>
              <a:t>próba optymalizacji po większej liczbie hiperparametrów:</a:t>
            </a:r>
            <a:endParaRPr/>
          </a:p>
          <a:p>
            <a:pPr indent="-342900" lvl="1" marL="914400" rtl="0" algn="l">
              <a:spcBef>
                <a:spcPts val="0"/>
              </a:spcBef>
              <a:spcAft>
                <a:spcPts val="0"/>
              </a:spcAft>
              <a:buSzPts val="1800"/>
              <a:buChar char="○"/>
            </a:pPr>
            <a:r>
              <a:rPr lang="pl-PL"/>
              <a:t>max_depth</a:t>
            </a:r>
            <a:endParaRPr/>
          </a:p>
          <a:p>
            <a:pPr indent="-342900" lvl="1" marL="914400" rtl="0" algn="l">
              <a:spcBef>
                <a:spcPts val="0"/>
              </a:spcBef>
              <a:spcAft>
                <a:spcPts val="0"/>
              </a:spcAft>
              <a:buSzPts val="1800"/>
              <a:buChar char="○"/>
            </a:pPr>
            <a:r>
              <a:rPr lang="pl-PL"/>
              <a:t>min_data_in_leaf</a:t>
            </a:r>
            <a:endParaRPr/>
          </a:p>
          <a:p>
            <a:pPr indent="-342900" lvl="1" marL="914400" rtl="0" algn="l">
              <a:spcBef>
                <a:spcPts val="0"/>
              </a:spcBef>
              <a:spcAft>
                <a:spcPts val="0"/>
              </a:spcAft>
              <a:buSzPts val="1800"/>
              <a:buChar char="○"/>
            </a:pPr>
            <a:r>
              <a:rPr lang="pl-PL"/>
              <a:t>num_leaves</a:t>
            </a:r>
            <a:endParaRPr/>
          </a:p>
          <a:p>
            <a:pPr indent="-342900" lvl="1" marL="914400" rtl="0" algn="l">
              <a:spcBef>
                <a:spcPts val="0"/>
              </a:spcBef>
              <a:spcAft>
                <a:spcPts val="0"/>
              </a:spcAft>
              <a:buSzPts val="1800"/>
              <a:buChar char="○"/>
            </a:pPr>
            <a:r>
              <a:rPr lang="pl-PL" sz="1800"/>
              <a:t>bagging_fraction</a:t>
            </a:r>
            <a:endParaRPr sz="1800"/>
          </a:p>
          <a:p>
            <a:pPr indent="-342900" lvl="1" marL="914400" rtl="0" algn="l">
              <a:spcBef>
                <a:spcPts val="0"/>
              </a:spcBef>
              <a:spcAft>
                <a:spcPts val="0"/>
              </a:spcAft>
              <a:buSzPts val="1800"/>
              <a:buChar char="○"/>
            </a:pPr>
            <a:r>
              <a:rPr lang="pl-PL"/>
              <a:t>bagging_freq</a:t>
            </a:r>
            <a:endParaRPr/>
          </a:p>
          <a:p>
            <a:pPr indent="-342900" lvl="1" marL="914400" rtl="0" algn="l">
              <a:spcBef>
                <a:spcPts val="0"/>
              </a:spcBef>
              <a:spcAft>
                <a:spcPts val="0"/>
              </a:spcAft>
              <a:buSzPts val="1800"/>
              <a:buChar char="○"/>
            </a:pPr>
            <a:r>
              <a:rPr lang="pl-PL"/>
              <a:t>feature_fraction</a:t>
            </a:r>
            <a:endParaRPr/>
          </a:p>
          <a:p>
            <a:pPr indent="-342900" lvl="1" marL="914400" rtl="0" algn="l">
              <a:spcBef>
                <a:spcPts val="0"/>
              </a:spcBef>
              <a:spcAft>
                <a:spcPts val="0"/>
              </a:spcAft>
              <a:buSzPts val="1800"/>
              <a:buChar char="○"/>
            </a:pPr>
            <a:r>
              <a:rPr lang="pl-PL"/>
              <a:t>max_bin</a:t>
            </a:r>
            <a:endParaRPr/>
          </a:p>
          <a:p>
            <a:pPr indent="0" lvl="0" marL="457200" rtl="0" algn="l">
              <a:spcBef>
                <a:spcPts val="600"/>
              </a:spcBef>
              <a:spcAft>
                <a:spcPts val="600"/>
              </a:spcAft>
              <a:buNone/>
            </a:pPr>
            <a:br>
              <a:rPr lang="pl-PL" sz="1800"/>
            </a:br>
            <a:endParaRPr/>
          </a:p>
        </p:txBody>
      </p:sp>
      <p:pic>
        <p:nvPicPr>
          <p:cNvPr id="200" name="Google Shape;200;p26"/>
          <p:cNvPicPr preferRelativeResize="0"/>
          <p:nvPr/>
        </p:nvPicPr>
        <p:blipFill>
          <a:blip r:embed="rId3">
            <a:alphaModFix/>
          </a:blip>
          <a:stretch>
            <a:fillRect/>
          </a:stretch>
        </p:blipFill>
        <p:spPr>
          <a:xfrm>
            <a:off x="152400" y="4343399"/>
            <a:ext cx="11887199" cy="784746"/>
          </a:xfrm>
          <a:prstGeom prst="rect">
            <a:avLst/>
          </a:prstGeom>
          <a:noFill/>
          <a:ln>
            <a:noFill/>
          </a:ln>
        </p:spPr>
      </p:pic>
      <p:pic>
        <p:nvPicPr>
          <p:cNvPr id="201" name="Google Shape;201;p26"/>
          <p:cNvPicPr preferRelativeResize="0"/>
          <p:nvPr/>
        </p:nvPicPr>
        <p:blipFill>
          <a:blip r:embed="rId4">
            <a:alphaModFix/>
          </a:blip>
          <a:stretch>
            <a:fillRect/>
          </a:stretch>
        </p:blipFill>
        <p:spPr>
          <a:xfrm>
            <a:off x="152400" y="5280545"/>
            <a:ext cx="11887199" cy="109125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7"/>
          <p:cNvPicPr preferRelativeResize="0"/>
          <p:nvPr/>
        </p:nvPicPr>
        <p:blipFill>
          <a:blip r:embed="rId3">
            <a:alphaModFix/>
          </a:blip>
          <a:stretch>
            <a:fillRect/>
          </a:stretch>
        </p:blipFill>
        <p:spPr>
          <a:xfrm>
            <a:off x="83125" y="789699"/>
            <a:ext cx="7504077" cy="5001500"/>
          </a:xfrm>
          <a:prstGeom prst="rect">
            <a:avLst/>
          </a:prstGeom>
          <a:noFill/>
          <a:ln>
            <a:noFill/>
          </a:ln>
        </p:spPr>
      </p:pic>
      <p:pic>
        <p:nvPicPr>
          <p:cNvPr id="207" name="Google Shape;207;p27"/>
          <p:cNvPicPr preferRelativeResize="0"/>
          <p:nvPr/>
        </p:nvPicPr>
        <p:blipFill>
          <a:blip r:embed="rId4">
            <a:alphaModFix/>
          </a:blip>
          <a:stretch>
            <a:fillRect/>
          </a:stretch>
        </p:blipFill>
        <p:spPr>
          <a:xfrm>
            <a:off x="7643179" y="1211738"/>
            <a:ext cx="4434525" cy="4434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atka">
  <a:themeElements>
    <a:clrScheme name="Siatka">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